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0" r:id="rId2"/>
    <p:sldId id="566" r:id="rId3"/>
    <p:sldId id="585" r:id="rId4"/>
    <p:sldId id="555" r:id="rId5"/>
    <p:sldId id="557" r:id="rId6"/>
    <p:sldId id="565" r:id="rId7"/>
    <p:sldId id="575" r:id="rId8"/>
    <p:sldId id="560" r:id="rId9"/>
    <p:sldId id="593" r:id="rId10"/>
    <p:sldId id="500" r:id="rId11"/>
    <p:sldId id="517" r:id="rId12"/>
    <p:sldId id="526" r:id="rId13"/>
    <p:sldId id="439" r:id="rId14"/>
    <p:sldId id="576" r:id="rId15"/>
    <p:sldId id="578" r:id="rId16"/>
    <p:sldId id="586" r:id="rId17"/>
    <p:sldId id="464" r:id="rId18"/>
    <p:sldId id="455" r:id="rId19"/>
    <p:sldId id="438" r:id="rId20"/>
    <p:sldId id="538" r:id="rId21"/>
    <p:sldId id="550" r:id="rId22"/>
    <p:sldId id="589" r:id="rId23"/>
    <p:sldId id="502" r:id="rId24"/>
    <p:sldId id="594" r:id="rId25"/>
    <p:sldId id="595" r:id="rId26"/>
    <p:sldId id="596" r:id="rId27"/>
    <p:sldId id="59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0FECF1"/>
    <a:srgbClr val="D1D1D1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77055" autoAdjust="0"/>
  </p:normalViewPr>
  <p:slideViewPr>
    <p:cSldViewPr snapToGrid="0">
      <p:cViewPr varScale="1">
        <p:scale>
          <a:sx n="96" d="100"/>
          <a:sy n="96" d="100"/>
        </p:scale>
        <p:origin x="103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Client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Sheet1!$A$2:$A$182</c:f>
              <c:numCache>
                <c:formatCode>General</c:formatCode>
                <c:ptCount val="181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24</c:v>
                </c:pt>
                <c:pt idx="8">
                  <c:v>27</c:v>
                </c:pt>
                <c:pt idx="9">
                  <c:v>30</c:v>
                </c:pt>
                <c:pt idx="10">
                  <c:v>33</c:v>
                </c:pt>
                <c:pt idx="11">
                  <c:v>36</c:v>
                </c:pt>
                <c:pt idx="12">
                  <c:v>39</c:v>
                </c:pt>
                <c:pt idx="13">
                  <c:v>42</c:v>
                </c:pt>
                <c:pt idx="14">
                  <c:v>45</c:v>
                </c:pt>
                <c:pt idx="15">
                  <c:v>48</c:v>
                </c:pt>
                <c:pt idx="16">
                  <c:v>51</c:v>
                </c:pt>
                <c:pt idx="17">
                  <c:v>54</c:v>
                </c:pt>
                <c:pt idx="18">
                  <c:v>57</c:v>
                </c:pt>
                <c:pt idx="19">
                  <c:v>60</c:v>
                </c:pt>
                <c:pt idx="20">
                  <c:v>63</c:v>
                </c:pt>
                <c:pt idx="21">
                  <c:v>66</c:v>
                </c:pt>
                <c:pt idx="22">
                  <c:v>69</c:v>
                </c:pt>
                <c:pt idx="23">
                  <c:v>72</c:v>
                </c:pt>
                <c:pt idx="24">
                  <c:v>75</c:v>
                </c:pt>
                <c:pt idx="25">
                  <c:v>78</c:v>
                </c:pt>
                <c:pt idx="26">
                  <c:v>81</c:v>
                </c:pt>
                <c:pt idx="27">
                  <c:v>84</c:v>
                </c:pt>
                <c:pt idx="28">
                  <c:v>87</c:v>
                </c:pt>
                <c:pt idx="29">
                  <c:v>90</c:v>
                </c:pt>
                <c:pt idx="30">
                  <c:v>93</c:v>
                </c:pt>
                <c:pt idx="31">
                  <c:v>96</c:v>
                </c:pt>
                <c:pt idx="32">
                  <c:v>99</c:v>
                </c:pt>
                <c:pt idx="33">
                  <c:v>102</c:v>
                </c:pt>
                <c:pt idx="34">
                  <c:v>105</c:v>
                </c:pt>
                <c:pt idx="35">
                  <c:v>108</c:v>
                </c:pt>
                <c:pt idx="36">
                  <c:v>111</c:v>
                </c:pt>
                <c:pt idx="37">
                  <c:v>114</c:v>
                </c:pt>
                <c:pt idx="38">
                  <c:v>117</c:v>
                </c:pt>
                <c:pt idx="39">
                  <c:v>120</c:v>
                </c:pt>
                <c:pt idx="40">
                  <c:v>123</c:v>
                </c:pt>
                <c:pt idx="41">
                  <c:v>126</c:v>
                </c:pt>
                <c:pt idx="42">
                  <c:v>129</c:v>
                </c:pt>
                <c:pt idx="43">
                  <c:v>132</c:v>
                </c:pt>
                <c:pt idx="44">
                  <c:v>135</c:v>
                </c:pt>
                <c:pt idx="45">
                  <c:v>138</c:v>
                </c:pt>
                <c:pt idx="46">
                  <c:v>141</c:v>
                </c:pt>
                <c:pt idx="47">
                  <c:v>144</c:v>
                </c:pt>
                <c:pt idx="48">
                  <c:v>147</c:v>
                </c:pt>
                <c:pt idx="49">
                  <c:v>150</c:v>
                </c:pt>
                <c:pt idx="50">
                  <c:v>153</c:v>
                </c:pt>
                <c:pt idx="51">
                  <c:v>156</c:v>
                </c:pt>
                <c:pt idx="52">
                  <c:v>159</c:v>
                </c:pt>
                <c:pt idx="53">
                  <c:v>162</c:v>
                </c:pt>
                <c:pt idx="54">
                  <c:v>165</c:v>
                </c:pt>
                <c:pt idx="55">
                  <c:v>168</c:v>
                </c:pt>
                <c:pt idx="56">
                  <c:v>171</c:v>
                </c:pt>
                <c:pt idx="57">
                  <c:v>174</c:v>
                </c:pt>
                <c:pt idx="58">
                  <c:v>177</c:v>
                </c:pt>
                <c:pt idx="59">
                  <c:v>180</c:v>
                </c:pt>
                <c:pt idx="60">
                  <c:v>183</c:v>
                </c:pt>
                <c:pt idx="61">
                  <c:v>186</c:v>
                </c:pt>
                <c:pt idx="62">
                  <c:v>189</c:v>
                </c:pt>
                <c:pt idx="63">
                  <c:v>192</c:v>
                </c:pt>
                <c:pt idx="64">
                  <c:v>195</c:v>
                </c:pt>
                <c:pt idx="65">
                  <c:v>198</c:v>
                </c:pt>
                <c:pt idx="66">
                  <c:v>201</c:v>
                </c:pt>
                <c:pt idx="67">
                  <c:v>204</c:v>
                </c:pt>
                <c:pt idx="68">
                  <c:v>207</c:v>
                </c:pt>
                <c:pt idx="69">
                  <c:v>210</c:v>
                </c:pt>
                <c:pt idx="70">
                  <c:v>213</c:v>
                </c:pt>
                <c:pt idx="71">
                  <c:v>216</c:v>
                </c:pt>
                <c:pt idx="72">
                  <c:v>219</c:v>
                </c:pt>
                <c:pt idx="73">
                  <c:v>222</c:v>
                </c:pt>
                <c:pt idx="74">
                  <c:v>225</c:v>
                </c:pt>
                <c:pt idx="75">
                  <c:v>228</c:v>
                </c:pt>
                <c:pt idx="76">
                  <c:v>231</c:v>
                </c:pt>
                <c:pt idx="77">
                  <c:v>234</c:v>
                </c:pt>
                <c:pt idx="78">
                  <c:v>237</c:v>
                </c:pt>
                <c:pt idx="79">
                  <c:v>240</c:v>
                </c:pt>
                <c:pt idx="80">
                  <c:v>243</c:v>
                </c:pt>
                <c:pt idx="81">
                  <c:v>246</c:v>
                </c:pt>
                <c:pt idx="82">
                  <c:v>249</c:v>
                </c:pt>
                <c:pt idx="83">
                  <c:v>252</c:v>
                </c:pt>
                <c:pt idx="84">
                  <c:v>255</c:v>
                </c:pt>
                <c:pt idx="85">
                  <c:v>258</c:v>
                </c:pt>
                <c:pt idx="86">
                  <c:v>261</c:v>
                </c:pt>
                <c:pt idx="87">
                  <c:v>264</c:v>
                </c:pt>
                <c:pt idx="88">
                  <c:v>267</c:v>
                </c:pt>
                <c:pt idx="89">
                  <c:v>270</c:v>
                </c:pt>
                <c:pt idx="90">
                  <c:v>273</c:v>
                </c:pt>
                <c:pt idx="91">
                  <c:v>276</c:v>
                </c:pt>
                <c:pt idx="92">
                  <c:v>279</c:v>
                </c:pt>
                <c:pt idx="93">
                  <c:v>282</c:v>
                </c:pt>
                <c:pt idx="94">
                  <c:v>285</c:v>
                </c:pt>
                <c:pt idx="95">
                  <c:v>288</c:v>
                </c:pt>
                <c:pt idx="96">
                  <c:v>291</c:v>
                </c:pt>
                <c:pt idx="97">
                  <c:v>294</c:v>
                </c:pt>
                <c:pt idx="98">
                  <c:v>297</c:v>
                </c:pt>
                <c:pt idx="99">
                  <c:v>300</c:v>
                </c:pt>
                <c:pt idx="100">
                  <c:v>303</c:v>
                </c:pt>
                <c:pt idx="101">
                  <c:v>306</c:v>
                </c:pt>
                <c:pt idx="102">
                  <c:v>309</c:v>
                </c:pt>
                <c:pt idx="103">
                  <c:v>312</c:v>
                </c:pt>
                <c:pt idx="104">
                  <c:v>315</c:v>
                </c:pt>
                <c:pt idx="105">
                  <c:v>318</c:v>
                </c:pt>
                <c:pt idx="106">
                  <c:v>321</c:v>
                </c:pt>
                <c:pt idx="107">
                  <c:v>324</c:v>
                </c:pt>
                <c:pt idx="108">
                  <c:v>327</c:v>
                </c:pt>
                <c:pt idx="109">
                  <c:v>330</c:v>
                </c:pt>
                <c:pt idx="110">
                  <c:v>333</c:v>
                </c:pt>
                <c:pt idx="111">
                  <c:v>336</c:v>
                </c:pt>
                <c:pt idx="112">
                  <c:v>339</c:v>
                </c:pt>
                <c:pt idx="113">
                  <c:v>342</c:v>
                </c:pt>
                <c:pt idx="114">
                  <c:v>345</c:v>
                </c:pt>
                <c:pt idx="115">
                  <c:v>348</c:v>
                </c:pt>
                <c:pt idx="116">
                  <c:v>351</c:v>
                </c:pt>
                <c:pt idx="117">
                  <c:v>354</c:v>
                </c:pt>
                <c:pt idx="118">
                  <c:v>357</c:v>
                </c:pt>
                <c:pt idx="119">
                  <c:v>360</c:v>
                </c:pt>
                <c:pt idx="120">
                  <c:v>363</c:v>
                </c:pt>
                <c:pt idx="121">
                  <c:v>366</c:v>
                </c:pt>
                <c:pt idx="122">
                  <c:v>369</c:v>
                </c:pt>
                <c:pt idx="123">
                  <c:v>372</c:v>
                </c:pt>
                <c:pt idx="124">
                  <c:v>375</c:v>
                </c:pt>
                <c:pt idx="125">
                  <c:v>378</c:v>
                </c:pt>
                <c:pt idx="126">
                  <c:v>381</c:v>
                </c:pt>
                <c:pt idx="127">
                  <c:v>384</c:v>
                </c:pt>
                <c:pt idx="128">
                  <c:v>387</c:v>
                </c:pt>
                <c:pt idx="129">
                  <c:v>390</c:v>
                </c:pt>
                <c:pt idx="130">
                  <c:v>393</c:v>
                </c:pt>
                <c:pt idx="131">
                  <c:v>396</c:v>
                </c:pt>
                <c:pt idx="132">
                  <c:v>399</c:v>
                </c:pt>
                <c:pt idx="133">
                  <c:v>402</c:v>
                </c:pt>
                <c:pt idx="134">
                  <c:v>405</c:v>
                </c:pt>
                <c:pt idx="135">
                  <c:v>408</c:v>
                </c:pt>
                <c:pt idx="136">
                  <c:v>411</c:v>
                </c:pt>
                <c:pt idx="137">
                  <c:v>414</c:v>
                </c:pt>
                <c:pt idx="138">
                  <c:v>417</c:v>
                </c:pt>
                <c:pt idx="139">
                  <c:v>420</c:v>
                </c:pt>
                <c:pt idx="140">
                  <c:v>423</c:v>
                </c:pt>
                <c:pt idx="141">
                  <c:v>426</c:v>
                </c:pt>
                <c:pt idx="142">
                  <c:v>429</c:v>
                </c:pt>
                <c:pt idx="143">
                  <c:v>432</c:v>
                </c:pt>
                <c:pt idx="144">
                  <c:v>435</c:v>
                </c:pt>
                <c:pt idx="145">
                  <c:v>438</c:v>
                </c:pt>
                <c:pt idx="146">
                  <c:v>441</c:v>
                </c:pt>
                <c:pt idx="147">
                  <c:v>444</c:v>
                </c:pt>
                <c:pt idx="148">
                  <c:v>447</c:v>
                </c:pt>
                <c:pt idx="149">
                  <c:v>450</c:v>
                </c:pt>
                <c:pt idx="150">
                  <c:v>453</c:v>
                </c:pt>
                <c:pt idx="151">
                  <c:v>456</c:v>
                </c:pt>
                <c:pt idx="152">
                  <c:v>459</c:v>
                </c:pt>
                <c:pt idx="153">
                  <c:v>462</c:v>
                </c:pt>
                <c:pt idx="154">
                  <c:v>465</c:v>
                </c:pt>
                <c:pt idx="155">
                  <c:v>468</c:v>
                </c:pt>
                <c:pt idx="156">
                  <c:v>471</c:v>
                </c:pt>
                <c:pt idx="157">
                  <c:v>474</c:v>
                </c:pt>
                <c:pt idx="158">
                  <c:v>477</c:v>
                </c:pt>
                <c:pt idx="159">
                  <c:v>480</c:v>
                </c:pt>
                <c:pt idx="160">
                  <c:v>483</c:v>
                </c:pt>
                <c:pt idx="161">
                  <c:v>486</c:v>
                </c:pt>
                <c:pt idx="162">
                  <c:v>489</c:v>
                </c:pt>
                <c:pt idx="163">
                  <c:v>492</c:v>
                </c:pt>
                <c:pt idx="164">
                  <c:v>495</c:v>
                </c:pt>
                <c:pt idx="165">
                  <c:v>498</c:v>
                </c:pt>
                <c:pt idx="166">
                  <c:v>501</c:v>
                </c:pt>
                <c:pt idx="167">
                  <c:v>504</c:v>
                </c:pt>
                <c:pt idx="168">
                  <c:v>507</c:v>
                </c:pt>
                <c:pt idx="169">
                  <c:v>510</c:v>
                </c:pt>
                <c:pt idx="170">
                  <c:v>513</c:v>
                </c:pt>
                <c:pt idx="171">
                  <c:v>516</c:v>
                </c:pt>
                <c:pt idx="172">
                  <c:v>519</c:v>
                </c:pt>
                <c:pt idx="173">
                  <c:v>522</c:v>
                </c:pt>
                <c:pt idx="174">
                  <c:v>525</c:v>
                </c:pt>
                <c:pt idx="175">
                  <c:v>528</c:v>
                </c:pt>
                <c:pt idx="176">
                  <c:v>531</c:v>
                </c:pt>
                <c:pt idx="177">
                  <c:v>534</c:v>
                </c:pt>
                <c:pt idx="178">
                  <c:v>537</c:v>
                </c:pt>
                <c:pt idx="179">
                  <c:v>540</c:v>
                </c:pt>
              </c:numCache>
            </c:numRef>
          </c:cat>
          <c:val>
            <c:numRef>
              <c:f>Sheet1!$B$2:$B$182</c:f>
              <c:numCache>
                <c:formatCode>General</c:formatCode>
                <c:ptCount val="181"/>
                <c:pt idx="0">
                  <c:v>67</c:v>
                </c:pt>
                <c:pt idx="1">
                  <c:v>68</c:v>
                </c:pt>
                <c:pt idx="2">
                  <c:v>68</c:v>
                </c:pt>
                <c:pt idx="3">
                  <c:v>68</c:v>
                </c:pt>
                <c:pt idx="4">
                  <c:v>67</c:v>
                </c:pt>
                <c:pt idx="5">
                  <c:v>68</c:v>
                </c:pt>
                <c:pt idx="6">
                  <c:v>68</c:v>
                </c:pt>
                <c:pt idx="7">
                  <c:v>68</c:v>
                </c:pt>
                <c:pt idx="8">
                  <c:v>68</c:v>
                </c:pt>
                <c:pt idx="9">
                  <c:v>69</c:v>
                </c:pt>
                <c:pt idx="10">
                  <c:v>68</c:v>
                </c:pt>
                <c:pt idx="11">
                  <c:v>70</c:v>
                </c:pt>
                <c:pt idx="12">
                  <c:v>69</c:v>
                </c:pt>
                <c:pt idx="13">
                  <c:v>68</c:v>
                </c:pt>
                <c:pt idx="14">
                  <c:v>68</c:v>
                </c:pt>
                <c:pt idx="15">
                  <c:v>69</c:v>
                </c:pt>
                <c:pt idx="16">
                  <c:v>68</c:v>
                </c:pt>
                <c:pt idx="17">
                  <c:v>67</c:v>
                </c:pt>
                <c:pt idx="18">
                  <c:v>68</c:v>
                </c:pt>
                <c:pt idx="19">
                  <c:v>68</c:v>
                </c:pt>
                <c:pt idx="20">
                  <c:v>68</c:v>
                </c:pt>
                <c:pt idx="21">
                  <c:v>68</c:v>
                </c:pt>
                <c:pt idx="22">
                  <c:v>67</c:v>
                </c:pt>
                <c:pt idx="23">
                  <c:v>69</c:v>
                </c:pt>
                <c:pt idx="24">
                  <c:v>68</c:v>
                </c:pt>
                <c:pt idx="25">
                  <c:v>67</c:v>
                </c:pt>
                <c:pt idx="26">
                  <c:v>68</c:v>
                </c:pt>
                <c:pt idx="27">
                  <c:v>69</c:v>
                </c:pt>
                <c:pt idx="28">
                  <c:v>66</c:v>
                </c:pt>
                <c:pt idx="29">
                  <c:v>64</c:v>
                </c:pt>
                <c:pt idx="30">
                  <c:v>59</c:v>
                </c:pt>
                <c:pt idx="31">
                  <c:v>58</c:v>
                </c:pt>
                <c:pt idx="32">
                  <c:v>63</c:v>
                </c:pt>
                <c:pt idx="33">
                  <c:v>66</c:v>
                </c:pt>
                <c:pt idx="34">
                  <c:v>67</c:v>
                </c:pt>
                <c:pt idx="35">
                  <c:v>69</c:v>
                </c:pt>
                <c:pt idx="36">
                  <c:v>70</c:v>
                </c:pt>
                <c:pt idx="37">
                  <c:v>69</c:v>
                </c:pt>
                <c:pt idx="38">
                  <c:v>68</c:v>
                </c:pt>
                <c:pt idx="39">
                  <c:v>68</c:v>
                </c:pt>
                <c:pt idx="40">
                  <c:v>69</c:v>
                </c:pt>
                <c:pt idx="41">
                  <c:v>68</c:v>
                </c:pt>
                <c:pt idx="42">
                  <c:v>70</c:v>
                </c:pt>
                <c:pt idx="43">
                  <c:v>70</c:v>
                </c:pt>
                <c:pt idx="44">
                  <c:v>68</c:v>
                </c:pt>
                <c:pt idx="45">
                  <c:v>70</c:v>
                </c:pt>
                <c:pt idx="46">
                  <c:v>70</c:v>
                </c:pt>
                <c:pt idx="47">
                  <c:v>69</c:v>
                </c:pt>
                <c:pt idx="48">
                  <c:v>69</c:v>
                </c:pt>
                <c:pt idx="49">
                  <c:v>68</c:v>
                </c:pt>
                <c:pt idx="50">
                  <c:v>70</c:v>
                </c:pt>
                <c:pt idx="51">
                  <c:v>69</c:v>
                </c:pt>
                <c:pt idx="52">
                  <c:v>67</c:v>
                </c:pt>
                <c:pt idx="53">
                  <c:v>68</c:v>
                </c:pt>
                <c:pt idx="54">
                  <c:v>68</c:v>
                </c:pt>
                <c:pt idx="55">
                  <c:v>68</c:v>
                </c:pt>
                <c:pt idx="56">
                  <c:v>68</c:v>
                </c:pt>
                <c:pt idx="57">
                  <c:v>67</c:v>
                </c:pt>
                <c:pt idx="58">
                  <c:v>68</c:v>
                </c:pt>
                <c:pt idx="59">
                  <c:v>70</c:v>
                </c:pt>
                <c:pt idx="60">
                  <c:v>70</c:v>
                </c:pt>
                <c:pt idx="61">
                  <c:v>55</c:v>
                </c:pt>
                <c:pt idx="62">
                  <c:v>56</c:v>
                </c:pt>
                <c:pt idx="63">
                  <c:v>58</c:v>
                </c:pt>
                <c:pt idx="64">
                  <c:v>59</c:v>
                </c:pt>
                <c:pt idx="65">
                  <c:v>56</c:v>
                </c:pt>
                <c:pt idx="66">
                  <c:v>52</c:v>
                </c:pt>
                <c:pt idx="67">
                  <c:v>53</c:v>
                </c:pt>
                <c:pt idx="68">
                  <c:v>54</c:v>
                </c:pt>
                <c:pt idx="69">
                  <c:v>54</c:v>
                </c:pt>
                <c:pt idx="70">
                  <c:v>56</c:v>
                </c:pt>
                <c:pt idx="71">
                  <c:v>55</c:v>
                </c:pt>
                <c:pt idx="72">
                  <c:v>56</c:v>
                </c:pt>
                <c:pt idx="73">
                  <c:v>57</c:v>
                </c:pt>
                <c:pt idx="74">
                  <c:v>56</c:v>
                </c:pt>
                <c:pt idx="75">
                  <c:v>56</c:v>
                </c:pt>
                <c:pt idx="76">
                  <c:v>56</c:v>
                </c:pt>
                <c:pt idx="77">
                  <c:v>53</c:v>
                </c:pt>
                <c:pt idx="78">
                  <c:v>53</c:v>
                </c:pt>
                <c:pt idx="79">
                  <c:v>56</c:v>
                </c:pt>
                <c:pt idx="80">
                  <c:v>57</c:v>
                </c:pt>
                <c:pt idx="81">
                  <c:v>57</c:v>
                </c:pt>
                <c:pt idx="82">
                  <c:v>56</c:v>
                </c:pt>
                <c:pt idx="83">
                  <c:v>56</c:v>
                </c:pt>
                <c:pt idx="84">
                  <c:v>57</c:v>
                </c:pt>
                <c:pt idx="85">
                  <c:v>56</c:v>
                </c:pt>
                <c:pt idx="86">
                  <c:v>55</c:v>
                </c:pt>
                <c:pt idx="87">
                  <c:v>56</c:v>
                </c:pt>
                <c:pt idx="88">
                  <c:v>54</c:v>
                </c:pt>
                <c:pt idx="89">
                  <c:v>54</c:v>
                </c:pt>
                <c:pt idx="90">
                  <c:v>54</c:v>
                </c:pt>
                <c:pt idx="91">
                  <c:v>56</c:v>
                </c:pt>
                <c:pt idx="92">
                  <c:v>56</c:v>
                </c:pt>
                <c:pt idx="93">
                  <c:v>45</c:v>
                </c:pt>
                <c:pt idx="94">
                  <c:v>43</c:v>
                </c:pt>
                <c:pt idx="95">
                  <c:v>44</c:v>
                </c:pt>
                <c:pt idx="96">
                  <c:v>46</c:v>
                </c:pt>
                <c:pt idx="97">
                  <c:v>45</c:v>
                </c:pt>
                <c:pt idx="98">
                  <c:v>45</c:v>
                </c:pt>
                <c:pt idx="99">
                  <c:v>46</c:v>
                </c:pt>
                <c:pt idx="100">
                  <c:v>50</c:v>
                </c:pt>
                <c:pt idx="101">
                  <c:v>52</c:v>
                </c:pt>
                <c:pt idx="102">
                  <c:v>54</c:v>
                </c:pt>
                <c:pt idx="103">
                  <c:v>55</c:v>
                </c:pt>
                <c:pt idx="104">
                  <c:v>56</c:v>
                </c:pt>
                <c:pt idx="105">
                  <c:v>56</c:v>
                </c:pt>
                <c:pt idx="106">
                  <c:v>55</c:v>
                </c:pt>
                <c:pt idx="107">
                  <c:v>56</c:v>
                </c:pt>
                <c:pt idx="108">
                  <c:v>55</c:v>
                </c:pt>
                <c:pt idx="109">
                  <c:v>54</c:v>
                </c:pt>
                <c:pt idx="110">
                  <c:v>55</c:v>
                </c:pt>
                <c:pt idx="111">
                  <c:v>55</c:v>
                </c:pt>
                <c:pt idx="112">
                  <c:v>56</c:v>
                </c:pt>
                <c:pt idx="113">
                  <c:v>55</c:v>
                </c:pt>
                <c:pt idx="114">
                  <c:v>51</c:v>
                </c:pt>
                <c:pt idx="115">
                  <c:v>47</c:v>
                </c:pt>
                <c:pt idx="116">
                  <c:v>53</c:v>
                </c:pt>
                <c:pt idx="117">
                  <c:v>54</c:v>
                </c:pt>
                <c:pt idx="118">
                  <c:v>51</c:v>
                </c:pt>
                <c:pt idx="119">
                  <c:v>47</c:v>
                </c:pt>
                <c:pt idx="120">
                  <c:v>51</c:v>
                </c:pt>
                <c:pt idx="121">
                  <c:v>65</c:v>
                </c:pt>
                <c:pt idx="122">
                  <c:v>65</c:v>
                </c:pt>
                <c:pt idx="123">
                  <c:v>68</c:v>
                </c:pt>
                <c:pt idx="124">
                  <c:v>66</c:v>
                </c:pt>
                <c:pt idx="125">
                  <c:v>67</c:v>
                </c:pt>
                <c:pt idx="126">
                  <c:v>67</c:v>
                </c:pt>
                <c:pt idx="127">
                  <c:v>68</c:v>
                </c:pt>
                <c:pt idx="128">
                  <c:v>68</c:v>
                </c:pt>
                <c:pt idx="129">
                  <c:v>67</c:v>
                </c:pt>
                <c:pt idx="130">
                  <c:v>67</c:v>
                </c:pt>
                <c:pt idx="131">
                  <c:v>68</c:v>
                </c:pt>
                <c:pt idx="132">
                  <c:v>67</c:v>
                </c:pt>
                <c:pt idx="133">
                  <c:v>67</c:v>
                </c:pt>
                <c:pt idx="134">
                  <c:v>68</c:v>
                </c:pt>
                <c:pt idx="135">
                  <c:v>66</c:v>
                </c:pt>
                <c:pt idx="136">
                  <c:v>66</c:v>
                </c:pt>
                <c:pt idx="137">
                  <c:v>66</c:v>
                </c:pt>
                <c:pt idx="138">
                  <c:v>65</c:v>
                </c:pt>
                <c:pt idx="139">
                  <c:v>66</c:v>
                </c:pt>
                <c:pt idx="140">
                  <c:v>66</c:v>
                </c:pt>
                <c:pt idx="141">
                  <c:v>66</c:v>
                </c:pt>
                <c:pt idx="142">
                  <c:v>65</c:v>
                </c:pt>
                <c:pt idx="143">
                  <c:v>66</c:v>
                </c:pt>
                <c:pt idx="144">
                  <c:v>66</c:v>
                </c:pt>
                <c:pt idx="145">
                  <c:v>66</c:v>
                </c:pt>
                <c:pt idx="146">
                  <c:v>65</c:v>
                </c:pt>
                <c:pt idx="147">
                  <c:v>63</c:v>
                </c:pt>
                <c:pt idx="148">
                  <c:v>65</c:v>
                </c:pt>
                <c:pt idx="149">
                  <c:v>65</c:v>
                </c:pt>
                <c:pt idx="150">
                  <c:v>66</c:v>
                </c:pt>
                <c:pt idx="151">
                  <c:v>65</c:v>
                </c:pt>
                <c:pt idx="152">
                  <c:v>65</c:v>
                </c:pt>
                <c:pt idx="153">
                  <c:v>65</c:v>
                </c:pt>
                <c:pt idx="154">
                  <c:v>66</c:v>
                </c:pt>
                <c:pt idx="155">
                  <c:v>65</c:v>
                </c:pt>
                <c:pt idx="156">
                  <c:v>65</c:v>
                </c:pt>
                <c:pt idx="157">
                  <c:v>66</c:v>
                </c:pt>
                <c:pt idx="158">
                  <c:v>66</c:v>
                </c:pt>
                <c:pt idx="159">
                  <c:v>64</c:v>
                </c:pt>
                <c:pt idx="160">
                  <c:v>63</c:v>
                </c:pt>
                <c:pt idx="161">
                  <c:v>64</c:v>
                </c:pt>
                <c:pt idx="162">
                  <c:v>67</c:v>
                </c:pt>
                <c:pt idx="163">
                  <c:v>66</c:v>
                </c:pt>
                <c:pt idx="164">
                  <c:v>66</c:v>
                </c:pt>
                <c:pt idx="165">
                  <c:v>67</c:v>
                </c:pt>
                <c:pt idx="166">
                  <c:v>65</c:v>
                </c:pt>
                <c:pt idx="167">
                  <c:v>66</c:v>
                </c:pt>
                <c:pt idx="168">
                  <c:v>67</c:v>
                </c:pt>
                <c:pt idx="169">
                  <c:v>67</c:v>
                </c:pt>
                <c:pt idx="170">
                  <c:v>65</c:v>
                </c:pt>
                <c:pt idx="171">
                  <c:v>67</c:v>
                </c:pt>
                <c:pt idx="172">
                  <c:v>62</c:v>
                </c:pt>
                <c:pt idx="173">
                  <c:v>50</c:v>
                </c:pt>
                <c:pt idx="174">
                  <c:v>60</c:v>
                </c:pt>
                <c:pt idx="175">
                  <c:v>65</c:v>
                </c:pt>
                <c:pt idx="176">
                  <c:v>66</c:v>
                </c:pt>
                <c:pt idx="177">
                  <c:v>66</c:v>
                </c:pt>
                <c:pt idx="178">
                  <c:v>66</c:v>
                </c:pt>
                <c:pt idx="179">
                  <c:v>66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Client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Sheet1!$A$2:$A$182</c:f>
              <c:numCache>
                <c:formatCode>General</c:formatCode>
                <c:ptCount val="181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24</c:v>
                </c:pt>
                <c:pt idx="8">
                  <c:v>27</c:v>
                </c:pt>
                <c:pt idx="9">
                  <c:v>30</c:v>
                </c:pt>
                <c:pt idx="10">
                  <c:v>33</c:v>
                </c:pt>
                <c:pt idx="11">
                  <c:v>36</c:v>
                </c:pt>
                <c:pt idx="12">
                  <c:v>39</c:v>
                </c:pt>
                <c:pt idx="13">
                  <c:v>42</c:v>
                </c:pt>
                <c:pt idx="14">
                  <c:v>45</c:v>
                </c:pt>
                <c:pt idx="15">
                  <c:v>48</c:v>
                </c:pt>
                <c:pt idx="16">
                  <c:v>51</c:v>
                </c:pt>
                <c:pt idx="17">
                  <c:v>54</c:v>
                </c:pt>
                <c:pt idx="18">
                  <c:v>57</c:v>
                </c:pt>
                <c:pt idx="19">
                  <c:v>60</c:v>
                </c:pt>
                <c:pt idx="20">
                  <c:v>63</c:v>
                </c:pt>
                <c:pt idx="21">
                  <c:v>66</c:v>
                </c:pt>
                <c:pt idx="22">
                  <c:v>69</c:v>
                </c:pt>
                <c:pt idx="23">
                  <c:v>72</c:v>
                </c:pt>
                <c:pt idx="24">
                  <c:v>75</c:v>
                </c:pt>
                <c:pt idx="25">
                  <c:v>78</c:v>
                </c:pt>
                <c:pt idx="26">
                  <c:v>81</c:v>
                </c:pt>
                <c:pt idx="27">
                  <c:v>84</c:v>
                </c:pt>
                <c:pt idx="28">
                  <c:v>87</c:v>
                </c:pt>
                <c:pt idx="29">
                  <c:v>90</c:v>
                </c:pt>
                <c:pt idx="30">
                  <c:v>93</c:v>
                </c:pt>
                <c:pt idx="31">
                  <c:v>96</c:v>
                </c:pt>
                <c:pt idx="32">
                  <c:v>99</c:v>
                </c:pt>
                <c:pt idx="33">
                  <c:v>102</c:v>
                </c:pt>
                <c:pt idx="34">
                  <c:v>105</c:v>
                </c:pt>
                <c:pt idx="35">
                  <c:v>108</c:v>
                </c:pt>
                <c:pt idx="36">
                  <c:v>111</c:v>
                </c:pt>
                <c:pt idx="37">
                  <c:v>114</c:v>
                </c:pt>
                <c:pt idx="38">
                  <c:v>117</c:v>
                </c:pt>
                <c:pt idx="39">
                  <c:v>120</c:v>
                </c:pt>
                <c:pt idx="40">
                  <c:v>123</c:v>
                </c:pt>
                <c:pt idx="41">
                  <c:v>126</c:v>
                </c:pt>
                <c:pt idx="42">
                  <c:v>129</c:v>
                </c:pt>
                <c:pt idx="43">
                  <c:v>132</c:v>
                </c:pt>
                <c:pt idx="44">
                  <c:v>135</c:v>
                </c:pt>
                <c:pt idx="45">
                  <c:v>138</c:v>
                </c:pt>
                <c:pt idx="46">
                  <c:v>141</c:v>
                </c:pt>
                <c:pt idx="47">
                  <c:v>144</c:v>
                </c:pt>
                <c:pt idx="48">
                  <c:v>147</c:v>
                </c:pt>
                <c:pt idx="49">
                  <c:v>150</c:v>
                </c:pt>
                <c:pt idx="50">
                  <c:v>153</c:v>
                </c:pt>
                <c:pt idx="51">
                  <c:v>156</c:v>
                </c:pt>
                <c:pt idx="52">
                  <c:v>159</c:v>
                </c:pt>
                <c:pt idx="53">
                  <c:v>162</c:v>
                </c:pt>
                <c:pt idx="54">
                  <c:v>165</c:v>
                </c:pt>
                <c:pt idx="55">
                  <c:v>168</c:v>
                </c:pt>
                <c:pt idx="56">
                  <c:v>171</c:v>
                </c:pt>
                <c:pt idx="57">
                  <c:v>174</c:v>
                </c:pt>
                <c:pt idx="58">
                  <c:v>177</c:v>
                </c:pt>
                <c:pt idx="59">
                  <c:v>180</c:v>
                </c:pt>
                <c:pt idx="60">
                  <c:v>183</c:v>
                </c:pt>
                <c:pt idx="61">
                  <c:v>186</c:v>
                </c:pt>
                <c:pt idx="62">
                  <c:v>189</c:v>
                </c:pt>
                <c:pt idx="63">
                  <c:v>192</c:v>
                </c:pt>
                <c:pt idx="64">
                  <c:v>195</c:v>
                </c:pt>
                <c:pt idx="65">
                  <c:v>198</c:v>
                </c:pt>
                <c:pt idx="66">
                  <c:v>201</c:v>
                </c:pt>
                <c:pt idx="67">
                  <c:v>204</c:v>
                </c:pt>
                <c:pt idx="68">
                  <c:v>207</c:v>
                </c:pt>
                <c:pt idx="69">
                  <c:v>210</c:v>
                </c:pt>
                <c:pt idx="70">
                  <c:v>213</c:v>
                </c:pt>
                <c:pt idx="71">
                  <c:v>216</c:v>
                </c:pt>
                <c:pt idx="72">
                  <c:v>219</c:v>
                </c:pt>
                <c:pt idx="73">
                  <c:v>222</c:v>
                </c:pt>
                <c:pt idx="74">
                  <c:v>225</c:v>
                </c:pt>
                <c:pt idx="75">
                  <c:v>228</c:v>
                </c:pt>
                <c:pt idx="76">
                  <c:v>231</c:v>
                </c:pt>
                <c:pt idx="77">
                  <c:v>234</c:v>
                </c:pt>
                <c:pt idx="78">
                  <c:v>237</c:v>
                </c:pt>
                <c:pt idx="79">
                  <c:v>240</c:v>
                </c:pt>
                <c:pt idx="80">
                  <c:v>243</c:v>
                </c:pt>
                <c:pt idx="81">
                  <c:v>246</c:v>
                </c:pt>
                <c:pt idx="82">
                  <c:v>249</c:v>
                </c:pt>
                <c:pt idx="83">
                  <c:v>252</c:v>
                </c:pt>
                <c:pt idx="84">
                  <c:v>255</c:v>
                </c:pt>
                <c:pt idx="85">
                  <c:v>258</c:v>
                </c:pt>
                <c:pt idx="86">
                  <c:v>261</c:v>
                </c:pt>
                <c:pt idx="87">
                  <c:v>264</c:v>
                </c:pt>
                <c:pt idx="88">
                  <c:v>267</c:v>
                </c:pt>
                <c:pt idx="89">
                  <c:v>270</c:v>
                </c:pt>
                <c:pt idx="90">
                  <c:v>273</c:v>
                </c:pt>
                <c:pt idx="91">
                  <c:v>276</c:v>
                </c:pt>
                <c:pt idx="92">
                  <c:v>279</c:v>
                </c:pt>
                <c:pt idx="93">
                  <c:v>282</c:v>
                </c:pt>
                <c:pt idx="94">
                  <c:v>285</c:v>
                </c:pt>
                <c:pt idx="95">
                  <c:v>288</c:v>
                </c:pt>
                <c:pt idx="96">
                  <c:v>291</c:v>
                </c:pt>
                <c:pt idx="97">
                  <c:v>294</c:v>
                </c:pt>
                <c:pt idx="98">
                  <c:v>297</c:v>
                </c:pt>
                <c:pt idx="99">
                  <c:v>300</c:v>
                </c:pt>
                <c:pt idx="100">
                  <c:v>303</c:v>
                </c:pt>
                <c:pt idx="101">
                  <c:v>306</c:v>
                </c:pt>
                <c:pt idx="102">
                  <c:v>309</c:v>
                </c:pt>
                <c:pt idx="103">
                  <c:v>312</c:v>
                </c:pt>
                <c:pt idx="104">
                  <c:v>315</c:v>
                </c:pt>
                <c:pt idx="105">
                  <c:v>318</c:v>
                </c:pt>
                <c:pt idx="106">
                  <c:v>321</c:v>
                </c:pt>
                <c:pt idx="107">
                  <c:v>324</c:v>
                </c:pt>
                <c:pt idx="108">
                  <c:v>327</c:v>
                </c:pt>
                <c:pt idx="109">
                  <c:v>330</c:v>
                </c:pt>
                <c:pt idx="110">
                  <c:v>333</c:v>
                </c:pt>
                <c:pt idx="111">
                  <c:v>336</c:v>
                </c:pt>
                <c:pt idx="112">
                  <c:v>339</c:v>
                </c:pt>
                <c:pt idx="113">
                  <c:v>342</c:v>
                </c:pt>
                <c:pt idx="114">
                  <c:v>345</c:v>
                </c:pt>
                <c:pt idx="115">
                  <c:v>348</c:v>
                </c:pt>
                <c:pt idx="116">
                  <c:v>351</c:v>
                </c:pt>
                <c:pt idx="117">
                  <c:v>354</c:v>
                </c:pt>
                <c:pt idx="118">
                  <c:v>357</c:v>
                </c:pt>
                <c:pt idx="119">
                  <c:v>360</c:v>
                </c:pt>
                <c:pt idx="120">
                  <c:v>363</c:v>
                </c:pt>
                <c:pt idx="121">
                  <c:v>366</c:v>
                </c:pt>
                <c:pt idx="122">
                  <c:v>369</c:v>
                </c:pt>
                <c:pt idx="123">
                  <c:v>372</c:v>
                </c:pt>
                <c:pt idx="124">
                  <c:v>375</c:v>
                </c:pt>
                <c:pt idx="125">
                  <c:v>378</c:v>
                </c:pt>
                <c:pt idx="126">
                  <c:v>381</c:v>
                </c:pt>
                <c:pt idx="127">
                  <c:v>384</c:v>
                </c:pt>
                <c:pt idx="128">
                  <c:v>387</c:v>
                </c:pt>
                <c:pt idx="129">
                  <c:v>390</c:v>
                </c:pt>
                <c:pt idx="130">
                  <c:v>393</c:v>
                </c:pt>
                <c:pt idx="131">
                  <c:v>396</c:v>
                </c:pt>
                <c:pt idx="132">
                  <c:v>399</c:v>
                </c:pt>
                <c:pt idx="133">
                  <c:v>402</c:v>
                </c:pt>
                <c:pt idx="134">
                  <c:v>405</c:v>
                </c:pt>
                <c:pt idx="135">
                  <c:v>408</c:v>
                </c:pt>
                <c:pt idx="136">
                  <c:v>411</c:v>
                </c:pt>
                <c:pt idx="137">
                  <c:v>414</c:v>
                </c:pt>
                <c:pt idx="138">
                  <c:v>417</c:v>
                </c:pt>
                <c:pt idx="139">
                  <c:v>420</c:v>
                </c:pt>
                <c:pt idx="140">
                  <c:v>423</c:v>
                </c:pt>
                <c:pt idx="141">
                  <c:v>426</c:v>
                </c:pt>
                <c:pt idx="142">
                  <c:v>429</c:v>
                </c:pt>
                <c:pt idx="143">
                  <c:v>432</c:v>
                </c:pt>
                <c:pt idx="144">
                  <c:v>435</c:v>
                </c:pt>
                <c:pt idx="145">
                  <c:v>438</c:v>
                </c:pt>
                <c:pt idx="146">
                  <c:v>441</c:v>
                </c:pt>
                <c:pt idx="147">
                  <c:v>444</c:v>
                </c:pt>
                <c:pt idx="148">
                  <c:v>447</c:v>
                </c:pt>
                <c:pt idx="149">
                  <c:v>450</c:v>
                </c:pt>
                <c:pt idx="150">
                  <c:v>453</c:v>
                </c:pt>
                <c:pt idx="151">
                  <c:v>456</c:v>
                </c:pt>
                <c:pt idx="152">
                  <c:v>459</c:v>
                </c:pt>
                <c:pt idx="153">
                  <c:v>462</c:v>
                </c:pt>
                <c:pt idx="154">
                  <c:v>465</c:v>
                </c:pt>
                <c:pt idx="155">
                  <c:v>468</c:v>
                </c:pt>
                <c:pt idx="156">
                  <c:v>471</c:v>
                </c:pt>
                <c:pt idx="157">
                  <c:v>474</c:v>
                </c:pt>
                <c:pt idx="158">
                  <c:v>477</c:v>
                </c:pt>
                <c:pt idx="159">
                  <c:v>480</c:v>
                </c:pt>
                <c:pt idx="160">
                  <c:v>483</c:v>
                </c:pt>
                <c:pt idx="161">
                  <c:v>486</c:v>
                </c:pt>
                <c:pt idx="162">
                  <c:v>489</c:v>
                </c:pt>
                <c:pt idx="163">
                  <c:v>492</c:v>
                </c:pt>
                <c:pt idx="164">
                  <c:v>495</c:v>
                </c:pt>
                <c:pt idx="165">
                  <c:v>498</c:v>
                </c:pt>
                <c:pt idx="166">
                  <c:v>501</c:v>
                </c:pt>
                <c:pt idx="167">
                  <c:v>504</c:v>
                </c:pt>
                <c:pt idx="168">
                  <c:v>507</c:v>
                </c:pt>
                <c:pt idx="169">
                  <c:v>510</c:v>
                </c:pt>
                <c:pt idx="170">
                  <c:v>513</c:v>
                </c:pt>
                <c:pt idx="171">
                  <c:v>516</c:v>
                </c:pt>
                <c:pt idx="172">
                  <c:v>519</c:v>
                </c:pt>
                <c:pt idx="173">
                  <c:v>522</c:v>
                </c:pt>
                <c:pt idx="174">
                  <c:v>525</c:v>
                </c:pt>
                <c:pt idx="175">
                  <c:v>528</c:v>
                </c:pt>
                <c:pt idx="176">
                  <c:v>531</c:v>
                </c:pt>
                <c:pt idx="177">
                  <c:v>534</c:v>
                </c:pt>
                <c:pt idx="178">
                  <c:v>537</c:v>
                </c:pt>
                <c:pt idx="179">
                  <c:v>540</c:v>
                </c:pt>
              </c:numCache>
            </c:numRef>
          </c:cat>
          <c:val>
            <c:numRef>
              <c:f>Sheet1!$C$2:$C$182</c:f>
              <c:numCache>
                <c:formatCode>General</c:formatCode>
                <c:ptCount val="181"/>
                <c:pt idx="0">
                  <c:v>67</c:v>
                </c:pt>
                <c:pt idx="1">
                  <c:v>68</c:v>
                </c:pt>
                <c:pt idx="2">
                  <c:v>68</c:v>
                </c:pt>
                <c:pt idx="3">
                  <c:v>68</c:v>
                </c:pt>
                <c:pt idx="4">
                  <c:v>67</c:v>
                </c:pt>
                <c:pt idx="5">
                  <c:v>68</c:v>
                </c:pt>
                <c:pt idx="6">
                  <c:v>68</c:v>
                </c:pt>
                <c:pt idx="7">
                  <c:v>68</c:v>
                </c:pt>
                <c:pt idx="8">
                  <c:v>67</c:v>
                </c:pt>
                <c:pt idx="9">
                  <c:v>69</c:v>
                </c:pt>
                <c:pt idx="10">
                  <c:v>67</c:v>
                </c:pt>
                <c:pt idx="11">
                  <c:v>69</c:v>
                </c:pt>
                <c:pt idx="12">
                  <c:v>69</c:v>
                </c:pt>
                <c:pt idx="13">
                  <c:v>68</c:v>
                </c:pt>
                <c:pt idx="14">
                  <c:v>68</c:v>
                </c:pt>
                <c:pt idx="15">
                  <c:v>68</c:v>
                </c:pt>
                <c:pt idx="16">
                  <c:v>68</c:v>
                </c:pt>
                <c:pt idx="17">
                  <c:v>67</c:v>
                </c:pt>
                <c:pt idx="18">
                  <c:v>68</c:v>
                </c:pt>
                <c:pt idx="19">
                  <c:v>68</c:v>
                </c:pt>
                <c:pt idx="20">
                  <c:v>67</c:v>
                </c:pt>
                <c:pt idx="21">
                  <c:v>68</c:v>
                </c:pt>
                <c:pt idx="22">
                  <c:v>68</c:v>
                </c:pt>
                <c:pt idx="23">
                  <c:v>68</c:v>
                </c:pt>
                <c:pt idx="24">
                  <c:v>68</c:v>
                </c:pt>
                <c:pt idx="25">
                  <c:v>67</c:v>
                </c:pt>
                <c:pt idx="26">
                  <c:v>68</c:v>
                </c:pt>
                <c:pt idx="27">
                  <c:v>68</c:v>
                </c:pt>
                <c:pt idx="28">
                  <c:v>65</c:v>
                </c:pt>
                <c:pt idx="29">
                  <c:v>64</c:v>
                </c:pt>
                <c:pt idx="30">
                  <c:v>59</c:v>
                </c:pt>
                <c:pt idx="31">
                  <c:v>58</c:v>
                </c:pt>
                <c:pt idx="32">
                  <c:v>63</c:v>
                </c:pt>
                <c:pt idx="33">
                  <c:v>66</c:v>
                </c:pt>
                <c:pt idx="34">
                  <c:v>67</c:v>
                </c:pt>
                <c:pt idx="35">
                  <c:v>68</c:v>
                </c:pt>
                <c:pt idx="36">
                  <c:v>69</c:v>
                </c:pt>
                <c:pt idx="37">
                  <c:v>69</c:v>
                </c:pt>
                <c:pt idx="38">
                  <c:v>67</c:v>
                </c:pt>
                <c:pt idx="39">
                  <c:v>65</c:v>
                </c:pt>
                <c:pt idx="40">
                  <c:v>68</c:v>
                </c:pt>
                <c:pt idx="41">
                  <c:v>68</c:v>
                </c:pt>
                <c:pt idx="42">
                  <c:v>69</c:v>
                </c:pt>
                <c:pt idx="43">
                  <c:v>69</c:v>
                </c:pt>
                <c:pt idx="44">
                  <c:v>68</c:v>
                </c:pt>
                <c:pt idx="45">
                  <c:v>69</c:v>
                </c:pt>
                <c:pt idx="46">
                  <c:v>69</c:v>
                </c:pt>
                <c:pt idx="47">
                  <c:v>69</c:v>
                </c:pt>
                <c:pt idx="48">
                  <c:v>69</c:v>
                </c:pt>
                <c:pt idx="49">
                  <c:v>68</c:v>
                </c:pt>
                <c:pt idx="50">
                  <c:v>70</c:v>
                </c:pt>
                <c:pt idx="51">
                  <c:v>69</c:v>
                </c:pt>
                <c:pt idx="52">
                  <c:v>67</c:v>
                </c:pt>
                <c:pt idx="53">
                  <c:v>68</c:v>
                </c:pt>
                <c:pt idx="54">
                  <c:v>68</c:v>
                </c:pt>
                <c:pt idx="55">
                  <c:v>68</c:v>
                </c:pt>
                <c:pt idx="56">
                  <c:v>67</c:v>
                </c:pt>
                <c:pt idx="57">
                  <c:v>67</c:v>
                </c:pt>
                <c:pt idx="58">
                  <c:v>68</c:v>
                </c:pt>
                <c:pt idx="59">
                  <c:v>70</c:v>
                </c:pt>
                <c:pt idx="60">
                  <c:v>72</c:v>
                </c:pt>
                <c:pt idx="61">
                  <c:v>109</c:v>
                </c:pt>
                <c:pt idx="62">
                  <c:v>111</c:v>
                </c:pt>
                <c:pt idx="63">
                  <c:v>114</c:v>
                </c:pt>
                <c:pt idx="64">
                  <c:v>115</c:v>
                </c:pt>
                <c:pt idx="65">
                  <c:v>110</c:v>
                </c:pt>
                <c:pt idx="66">
                  <c:v>102</c:v>
                </c:pt>
                <c:pt idx="67">
                  <c:v>104</c:v>
                </c:pt>
                <c:pt idx="68">
                  <c:v>107</c:v>
                </c:pt>
                <c:pt idx="69">
                  <c:v>106</c:v>
                </c:pt>
                <c:pt idx="70">
                  <c:v>110</c:v>
                </c:pt>
                <c:pt idx="71">
                  <c:v>108</c:v>
                </c:pt>
                <c:pt idx="72">
                  <c:v>110</c:v>
                </c:pt>
                <c:pt idx="73">
                  <c:v>112</c:v>
                </c:pt>
                <c:pt idx="74">
                  <c:v>110</c:v>
                </c:pt>
                <c:pt idx="75">
                  <c:v>110</c:v>
                </c:pt>
                <c:pt idx="76">
                  <c:v>110</c:v>
                </c:pt>
                <c:pt idx="77">
                  <c:v>104</c:v>
                </c:pt>
                <c:pt idx="78">
                  <c:v>105</c:v>
                </c:pt>
                <c:pt idx="79">
                  <c:v>111</c:v>
                </c:pt>
                <c:pt idx="80">
                  <c:v>113</c:v>
                </c:pt>
                <c:pt idx="81">
                  <c:v>112</c:v>
                </c:pt>
                <c:pt idx="82">
                  <c:v>111</c:v>
                </c:pt>
                <c:pt idx="83">
                  <c:v>110</c:v>
                </c:pt>
                <c:pt idx="84">
                  <c:v>113</c:v>
                </c:pt>
                <c:pt idx="85">
                  <c:v>110</c:v>
                </c:pt>
                <c:pt idx="86">
                  <c:v>108</c:v>
                </c:pt>
                <c:pt idx="87">
                  <c:v>111</c:v>
                </c:pt>
                <c:pt idx="88">
                  <c:v>105</c:v>
                </c:pt>
                <c:pt idx="89">
                  <c:v>106</c:v>
                </c:pt>
                <c:pt idx="90">
                  <c:v>107</c:v>
                </c:pt>
                <c:pt idx="91">
                  <c:v>109</c:v>
                </c:pt>
                <c:pt idx="92">
                  <c:v>111</c:v>
                </c:pt>
                <c:pt idx="93">
                  <c:v>88</c:v>
                </c:pt>
                <c:pt idx="94">
                  <c:v>86</c:v>
                </c:pt>
                <c:pt idx="95">
                  <c:v>87</c:v>
                </c:pt>
                <c:pt idx="96">
                  <c:v>91</c:v>
                </c:pt>
                <c:pt idx="97">
                  <c:v>88</c:v>
                </c:pt>
                <c:pt idx="98">
                  <c:v>89</c:v>
                </c:pt>
                <c:pt idx="99">
                  <c:v>90</c:v>
                </c:pt>
                <c:pt idx="100">
                  <c:v>98</c:v>
                </c:pt>
                <c:pt idx="101">
                  <c:v>102</c:v>
                </c:pt>
                <c:pt idx="102">
                  <c:v>105</c:v>
                </c:pt>
                <c:pt idx="103">
                  <c:v>108</c:v>
                </c:pt>
                <c:pt idx="104">
                  <c:v>110</c:v>
                </c:pt>
                <c:pt idx="105">
                  <c:v>110</c:v>
                </c:pt>
                <c:pt idx="106">
                  <c:v>109</c:v>
                </c:pt>
                <c:pt idx="107">
                  <c:v>110</c:v>
                </c:pt>
                <c:pt idx="108">
                  <c:v>108</c:v>
                </c:pt>
                <c:pt idx="109">
                  <c:v>107</c:v>
                </c:pt>
                <c:pt idx="110">
                  <c:v>109</c:v>
                </c:pt>
                <c:pt idx="111">
                  <c:v>107</c:v>
                </c:pt>
                <c:pt idx="112">
                  <c:v>110</c:v>
                </c:pt>
                <c:pt idx="113">
                  <c:v>108</c:v>
                </c:pt>
                <c:pt idx="114">
                  <c:v>101</c:v>
                </c:pt>
                <c:pt idx="115">
                  <c:v>93</c:v>
                </c:pt>
                <c:pt idx="116">
                  <c:v>105</c:v>
                </c:pt>
                <c:pt idx="117">
                  <c:v>106</c:v>
                </c:pt>
                <c:pt idx="118">
                  <c:v>100</c:v>
                </c:pt>
                <c:pt idx="119">
                  <c:v>93</c:v>
                </c:pt>
                <c:pt idx="120">
                  <c:v>97</c:v>
                </c:pt>
                <c:pt idx="121">
                  <c:v>64</c:v>
                </c:pt>
                <c:pt idx="122">
                  <c:v>65</c:v>
                </c:pt>
                <c:pt idx="123">
                  <c:v>67</c:v>
                </c:pt>
                <c:pt idx="124">
                  <c:v>66</c:v>
                </c:pt>
                <c:pt idx="125">
                  <c:v>66</c:v>
                </c:pt>
                <c:pt idx="126">
                  <c:v>66</c:v>
                </c:pt>
                <c:pt idx="127">
                  <c:v>67</c:v>
                </c:pt>
                <c:pt idx="128">
                  <c:v>66</c:v>
                </c:pt>
                <c:pt idx="129">
                  <c:v>67</c:v>
                </c:pt>
                <c:pt idx="130">
                  <c:v>66</c:v>
                </c:pt>
                <c:pt idx="131">
                  <c:v>67</c:v>
                </c:pt>
                <c:pt idx="132">
                  <c:v>67</c:v>
                </c:pt>
                <c:pt idx="133">
                  <c:v>67</c:v>
                </c:pt>
                <c:pt idx="134">
                  <c:v>67</c:v>
                </c:pt>
                <c:pt idx="135">
                  <c:v>66</c:v>
                </c:pt>
                <c:pt idx="136">
                  <c:v>66</c:v>
                </c:pt>
                <c:pt idx="137">
                  <c:v>66</c:v>
                </c:pt>
                <c:pt idx="138">
                  <c:v>65</c:v>
                </c:pt>
                <c:pt idx="139">
                  <c:v>66</c:v>
                </c:pt>
                <c:pt idx="140">
                  <c:v>66</c:v>
                </c:pt>
                <c:pt idx="141">
                  <c:v>66</c:v>
                </c:pt>
                <c:pt idx="142">
                  <c:v>65</c:v>
                </c:pt>
                <c:pt idx="143">
                  <c:v>66</c:v>
                </c:pt>
                <c:pt idx="144">
                  <c:v>66</c:v>
                </c:pt>
                <c:pt idx="145">
                  <c:v>66</c:v>
                </c:pt>
                <c:pt idx="146">
                  <c:v>65</c:v>
                </c:pt>
                <c:pt idx="147">
                  <c:v>63</c:v>
                </c:pt>
                <c:pt idx="148">
                  <c:v>65</c:v>
                </c:pt>
                <c:pt idx="149">
                  <c:v>65</c:v>
                </c:pt>
                <c:pt idx="150">
                  <c:v>66</c:v>
                </c:pt>
                <c:pt idx="151">
                  <c:v>65</c:v>
                </c:pt>
                <c:pt idx="152">
                  <c:v>65</c:v>
                </c:pt>
                <c:pt idx="153">
                  <c:v>65</c:v>
                </c:pt>
                <c:pt idx="154">
                  <c:v>65</c:v>
                </c:pt>
                <c:pt idx="155">
                  <c:v>65</c:v>
                </c:pt>
                <c:pt idx="156">
                  <c:v>64</c:v>
                </c:pt>
                <c:pt idx="157">
                  <c:v>64</c:v>
                </c:pt>
                <c:pt idx="158">
                  <c:v>63</c:v>
                </c:pt>
                <c:pt idx="159">
                  <c:v>61</c:v>
                </c:pt>
                <c:pt idx="160">
                  <c:v>60</c:v>
                </c:pt>
                <c:pt idx="161">
                  <c:v>61</c:v>
                </c:pt>
                <c:pt idx="162">
                  <c:v>64</c:v>
                </c:pt>
                <c:pt idx="163">
                  <c:v>64</c:v>
                </c:pt>
                <c:pt idx="164">
                  <c:v>63</c:v>
                </c:pt>
                <c:pt idx="165">
                  <c:v>64</c:v>
                </c:pt>
                <c:pt idx="166">
                  <c:v>62</c:v>
                </c:pt>
                <c:pt idx="167">
                  <c:v>63</c:v>
                </c:pt>
                <c:pt idx="168">
                  <c:v>64</c:v>
                </c:pt>
                <c:pt idx="169">
                  <c:v>63</c:v>
                </c:pt>
                <c:pt idx="170">
                  <c:v>64</c:v>
                </c:pt>
                <c:pt idx="171">
                  <c:v>66</c:v>
                </c:pt>
                <c:pt idx="172">
                  <c:v>62</c:v>
                </c:pt>
                <c:pt idx="173">
                  <c:v>49</c:v>
                </c:pt>
                <c:pt idx="174">
                  <c:v>59</c:v>
                </c:pt>
                <c:pt idx="175">
                  <c:v>64</c:v>
                </c:pt>
                <c:pt idx="176">
                  <c:v>66</c:v>
                </c:pt>
                <c:pt idx="177">
                  <c:v>66</c:v>
                </c:pt>
                <c:pt idx="178">
                  <c:v>66</c:v>
                </c:pt>
                <c:pt idx="179">
                  <c:v>66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Client 3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Sheet1!$A$2:$A$182</c:f>
              <c:numCache>
                <c:formatCode>General</c:formatCode>
                <c:ptCount val="181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24</c:v>
                </c:pt>
                <c:pt idx="8">
                  <c:v>27</c:v>
                </c:pt>
                <c:pt idx="9">
                  <c:v>30</c:v>
                </c:pt>
                <c:pt idx="10">
                  <c:v>33</c:v>
                </c:pt>
                <c:pt idx="11">
                  <c:v>36</c:v>
                </c:pt>
                <c:pt idx="12">
                  <c:v>39</c:v>
                </c:pt>
                <c:pt idx="13">
                  <c:v>42</c:v>
                </c:pt>
                <c:pt idx="14">
                  <c:v>45</c:v>
                </c:pt>
                <c:pt idx="15">
                  <c:v>48</c:v>
                </c:pt>
                <c:pt idx="16">
                  <c:v>51</c:v>
                </c:pt>
                <c:pt idx="17">
                  <c:v>54</c:v>
                </c:pt>
                <c:pt idx="18">
                  <c:v>57</c:v>
                </c:pt>
                <c:pt idx="19">
                  <c:v>60</c:v>
                </c:pt>
                <c:pt idx="20">
                  <c:v>63</c:v>
                </c:pt>
                <c:pt idx="21">
                  <c:v>66</c:v>
                </c:pt>
                <c:pt idx="22">
                  <c:v>69</c:v>
                </c:pt>
                <c:pt idx="23">
                  <c:v>72</c:v>
                </c:pt>
                <c:pt idx="24">
                  <c:v>75</c:v>
                </c:pt>
                <c:pt idx="25">
                  <c:v>78</c:v>
                </c:pt>
                <c:pt idx="26">
                  <c:v>81</c:v>
                </c:pt>
                <c:pt idx="27">
                  <c:v>84</c:v>
                </c:pt>
                <c:pt idx="28">
                  <c:v>87</c:v>
                </c:pt>
                <c:pt idx="29">
                  <c:v>90</c:v>
                </c:pt>
                <c:pt idx="30">
                  <c:v>93</c:v>
                </c:pt>
                <c:pt idx="31">
                  <c:v>96</c:v>
                </c:pt>
                <c:pt idx="32">
                  <c:v>99</c:v>
                </c:pt>
                <c:pt idx="33">
                  <c:v>102</c:v>
                </c:pt>
                <c:pt idx="34">
                  <c:v>105</c:v>
                </c:pt>
                <c:pt idx="35">
                  <c:v>108</c:v>
                </c:pt>
                <c:pt idx="36">
                  <c:v>111</c:v>
                </c:pt>
                <c:pt idx="37">
                  <c:v>114</c:v>
                </c:pt>
                <c:pt idx="38">
                  <c:v>117</c:v>
                </c:pt>
                <c:pt idx="39">
                  <c:v>120</c:v>
                </c:pt>
                <c:pt idx="40">
                  <c:v>123</c:v>
                </c:pt>
                <c:pt idx="41">
                  <c:v>126</c:v>
                </c:pt>
                <c:pt idx="42">
                  <c:v>129</c:v>
                </c:pt>
                <c:pt idx="43">
                  <c:v>132</c:v>
                </c:pt>
                <c:pt idx="44">
                  <c:v>135</c:v>
                </c:pt>
                <c:pt idx="45">
                  <c:v>138</c:v>
                </c:pt>
                <c:pt idx="46">
                  <c:v>141</c:v>
                </c:pt>
                <c:pt idx="47">
                  <c:v>144</c:v>
                </c:pt>
                <c:pt idx="48">
                  <c:v>147</c:v>
                </c:pt>
                <c:pt idx="49">
                  <c:v>150</c:v>
                </c:pt>
                <c:pt idx="50">
                  <c:v>153</c:v>
                </c:pt>
                <c:pt idx="51">
                  <c:v>156</c:v>
                </c:pt>
                <c:pt idx="52">
                  <c:v>159</c:v>
                </c:pt>
                <c:pt idx="53">
                  <c:v>162</c:v>
                </c:pt>
                <c:pt idx="54">
                  <c:v>165</c:v>
                </c:pt>
                <c:pt idx="55">
                  <c:v>168</c:v>
                </c:pt>
                <c:pt idx="56">
                  <c:v>171</c:v>
                </c:pt>
                <c:pt idx="57">
                  <c:v>174</c:v>
                </c:pt>
                <c:pt idx="58">
                  <c:v>177</c:v>
                </c:pt>
                <c:pt idx="59">
                  <c:v>180</c:v>
                </c:pt>
                <c:pt idx="60">
                  <c:v>183</c:v>
                </c:pt>
                <c:pt idx="61">
                  <c:v>186</c:v>
                </c:pt>
                <c:pt idx="62">
                  <c:v>189</c:v>
                </c:pt>
                <c:pt idx="63">
                  <c:v>192</c:v>
                </c:pt>
                <c:pt idx="64">
                  <c:v>195</c:v>
                </c:pt>
                <c:pt idx="65">
                  <c:v>198</c:v>
                </c:pt>
                <c:pt idx="66">
                  <c:v>201</c:v>
                </c:pt>
                <c:pt idx="67">
                  <c:v>204</c:v>
                </c:pt>
                <c:pt idx="68">
                  <c:v>207</c:v>
                </c:pt>
                <c:pt idx="69">
                  <c:v>210</c:v>
                </c:pt>
                <c:pt idx="70">
                  <c:v>213</c:v>
                </c:pt>
                <c:pt idx="71">
                  <c:v>216</c:v>
                </c:pt>
                <c:pt idx="72">
                  <c:v>219</c:v>
                </c:pt>
                <c:pt idx="73">
                  <c:v>222</c:v>
                </c:pt>
                <c:pt idx="74">
                  <c:v>225</c:v>
                </c:pt>
                <c:pt idx="75">
                  <c:v>228</c:v>
                </c:pt>
                <c:pt idx="76">
                  <c:v>231</c:v>
                </c:pt>
                <c:pt idx="77">
                  <c:v>234</c:v>
                </c:pt>
                <c:pt idx="78">
                  <c:v>237</c:v>
                </c:pt>
                <c:pt idx="79">
                  <c:v>240</c:v>
                </c:pt>
                <c:pt idx="80">
                  <c:v>243</c:v>
                </c:pt>
                <c:pt idx="81">
                  <c:v>246</c:v>
                </c:pt>
                <c:pt idx="82">
                  <c:v>249</c:v>
                </c:pt>
                <c:pt idx="83">
                  <c:v>252</c:v>
                </c:pt>
                <c:pt idx="84">
                  <c:v>255</c:v>
                </c:pt>
                <c:pt idx="85">
                  <c:v>258</c:v>
                </c:pt>
                <c:pt idx="86">
                  <c:v>261</c:v>
                </c:pt>
                <c:pt idx="87">
                  <c:v>264</c:v>
                </c:pt>
                <c:pt idx="88">
                  <c:v>267</c:v>
                </c:pt>
                <c:pt idx="89">
                  <c:v>270</c:v>
                </c:pt>
                <c:pt idx="90">
                  <c:v>273</c:v>
                </c:pt>
                <c:pt idx="91">
                  <c:v>276</c:v>
                </c:pt>
                <c:pt idx="92">
                  <c:v>279</c:v>
                </c:pt>
                <c:pt idx="93">
                  <c:v>282</c:v>
                </c:pt>
                <c:pt idx="94">
                  <c:v>285</c:v>
                </c:pt>
                <c:pt idx="95">
                  <c:v>288</c:v>
                </c:pt>
                <c:pt idx="96">
                  <c:v>291</c:v>
                </c:pt>
                <c:pt idx="97">
                  <c:v>294</c:v>
                </c:pt>
                <c:pt idx="98">
                  <c:v>297</c:v>
                </c:pt>
                <c:pt idx="99">
                  <c:v>300</c:v>
                </c:pt>
                <c:pt idx="100">
                  <c:v>303</c:v>
                </c:pt>
                <c:pt idx="101">
                  <c:v>306</c:v>
                </c:pt>
                <c:pt idx="102">
                  <c:v>309</c:v>
                </c:pt>
                <c:pt idx="103">
                  <c:v>312</c:v>
                </c:pt>
                <c:pt idx="104">
                  <c:v>315</c:v>
                </c:pt>
                <c:pt idx="105">
                  <c:v>318</c:v>
                </c:pt>
                <c:pt idx="106">
                  <c:v>321</c:v>
                </c:pt>
                <c:pt idx="107">
                  <c:v>324</c:v>
                </c:pt>
                <c:pt idx="108">
                  <c:v>327</c:v>
                </c:pt>
                <c:pt idx="109">
                  <c:v>330</c:v>
                </c:pt>
                <c:pt idx="110">
                  <c:v>333</c:v>
                </c:pt>
                <c:pt idx="111">
                  <c:v>336</c:v>
                </c:pt>
                <c:pt idx="112">
                  <c:v>339</c:v>
                </c:pt>
                <c:pt idx="113">
                  <c:v>342</c:v>
                </c:pt>
                <c:pt idx="114">
                  <c:v>345</c:v>
                </c:pt>
                <c:pt idx="115">
                  <c:v>348</c:v>
                </c:pt>
                <c:pt idx="116">
                  <c:v>351</c:v>
                </c:pt>
                <c:pt idx="117">
                  <c:v>354</c:v>
                </c:pt>
                <c:pt idx="118">
                  <c:v>357</c:v>
                </c:pt>
                <c:pt idx="119">
                  <c:v>360</c:v>
                </c:pt>
                <c:pt idx="120">
                  <c:v>363</c:v>
                </c:pt>
                <c:pt idx="121">
                  <c:v>366</c:v>
                </c:pt>
                <c:pt idx="122">
                  <c:v>369</c:v>
                </c:pt>
                <c:pt idx="123">
                  <c:v>372</c:v>
                </c:pt>
                <c:pt idx="124">
                  <c:v>375</c:v>
                </c:pt>
                <c:pt idx="125">
                  <c:v>378</c:v>
                </c:pt>
                <c:pt idx="126">
                  <c:v>381</c:v>
                </c:pt>
                <c:pt idx="127">
                  <c:v>384</c:v>
                </c:pt>
                <c:pt idx="128">
                  <c:v>387</c:v>
                </c:pt>
                <c:pt idx="129">
                  <c:v>390</c:v>
                </c:pt>
                <c:pt idx="130">
                  <c:v>393</c:v>
                </c:pt>
                <c:pt idx="131">
                  <c:v>396</c:v>
                </c:pt>
                <c:pt idx="132">
                  <c:v>399</c:v>
                </c:pt>
                <c:pt idx="133">
                  <c:v>402</c:v>
                </c:pt>
                <c:pt idx="134">
                  <c:v>405</c:v>
                </c:pt>
                <c:pt idx="135">
                  <c:v>408</c:v>
                </c:pt>
                <c:pt idx="136">
                  <c:v>411</c:v>
                </c:pt>
                <c:pt idx="137">
                  <c:v>414</c:v>
                </c:pt>
                <c:pt idx="138">
                  <c:v>417</c:v>
                </c:pt>
                <c:pt idx="139">
                  <c:v>420</c:v>
                </c:pt>
                <c:pt idx="140">
                  <c:v>423</c:v>
                </c:pt>
                <c:pt idx="141">
                  <c:v>426</c:v>
                </c:pt>
                <c:pt idx="142">
                  <c:v>429</c:v>
                </c:pt>
                <c:pt idx="143">
                  <c:v>432</c:v>
                </c:pt>
                <c:pt idx="144">
                  <c:v>435</c:v>
                </c:pt>
                <c:pt idx="145">
                  <c:v>438</c:v>
                </c:pt>
                <c:pt idx="146">
                  <c:v>441</c:v>
                </c:pt>
                <c:pt idx="147">
                  <c:v>444</c:v>
                </c:pt>
                <c:pt idx="148">
                  <c:v>447</c:v>
                </c:pt>
                <c:pt idx="149">
                  <c:v>450</c:v>
                </c:pt>
                <c:pt idx="150">
                  <c:v>453</c:v>
                </c:pt>
                <c:pt idx="151">
                  <c:v>456</c:v>
                </c:pt>
                <c:pt idx="152">
                  <c:v>459</c:v>
                </c:pt>
                <c:pt idx="153">
                  <c:v>462</c:v>
                </c:pt>
                <c:pt idx="154">
                  <c:v>465</c:v>
                </c:pt>
                <c:pt idx="155">
                  <c:v>468</c:v>
                </c:pt>
                <c:pt idx="156">
                  <c:v>471</c:v>
                </c:pt>
                <c:pt idx="157">
                  <c:v>474</c:v>
                </c:pt>
                <c:pt idx="158">
                  <c:v>477</c:v>
                </c:pt>
                <c:pt idx="159">
                  <c:v>480</c:v>
                </c:pt>
                <c:pt idx="160">
                  <c:v>483</c:v>
                </c:pt>
                <c:pt idx="161">
                  <c:v>486</c:v>
                </c:pt>
                <c:pt idx="162">
                  <c:v>489</c:v>
                </c:pt>
                <c:pt idx="163">
                  <c:v>492</c:v>
                </c:pt>
                <c:pt idx="164">
                  <c:v>495</c:v>
                </c:pt>
                <c:pt idx="165">
                  <c:v>498</c:v>
                </c:pt>
                <c:pt idx="166">
                  <c:v>501</c:v>
                </c:pt>
                <c:pt idx="167">
                  <c:v>504</c:v>
                </c:pt>
                <c:pt idx="168">
                  <c:v>507</c:v>
                </c:pt>
                <c:pt idx="169">
                  <c:v>510</c:v>
                </c:pt>
                <c:pt idx="170">
                  <c:v>513</c:v>
                </c:pt>
                <c:pt idx="171">
                  <c:v>516</c:v>
                </c:pt>
                <c:pt idx="172">
                  <c:v>519</c:v>
                </c:pt>
                <c:pt idx="173">
                  <c:v>522</c:v>
                </c:pt>
                <c:pt idx="174">
                  <c:v>525</c:v>
                </c:pt>
                <c:pt idx="175">
                  <c:v>528</c:v>
                </c:pt>
                <c:pt idx="176">
                  <c:v>531</c:v>
                </c:pt>
                <c:pt idx="177">
                  <c:v>534</c:v>
                </c:pt>
                <c:pt idx="178">
                  <c:v>537</c:v>
                </c:pt>
                <c:pt idx="179">
                  <c:v>540</c:v>
                </c:pt>
              </c:numCache>
            </c:numRef>
          </c:cat>
          <c:val>
            <c:numRef>
              <c:f>Sheet1!$D$2:$D$182</c:f>
              <c:numCache>
                <c:formatCode>General</c:formatCode>
                <c:ptCount val="181"/>
                <c:pt idx="0">
                  <c:v>64</c:v>
                </c:pt>
                <c:pt idx="1">
                  <c:v>64</c:v>
                </c:pt>
                <c:pt idx="2">
                  <c:v>64</c:v>
                </c:pt>
                <c:pt idx="3">
                  <c:v>65</c:v>
                </c:pt>
                <c:pt idx="4">
                  <c:v>65</c:v>
                </c:pt>
                <c:pt idx="5">
                  <c:v>66</c:v>
                </c:pt>
                <c:pt idx="6">
                  <c:v>64</c:v>
                </c:pt>
                <c:pt idx="7">
                  <c:v>65</c:v>
                </c:pt>
                <c:pt idx="8">
                  <c:v>65</c:v>
                </c:pt>
                <c:pt idx="9">
                  <c:v>66</c:v>
                </c:pt>
                <c:pt idx="10">
                  <c:v>64</c:v>
                </c:pt>
                <c:pt idx="11">
                  <c:v>67</c:v>
                </c:pt>
                <c:pt idx="12">
                  <c:v>66</c:v>
                </c:pt>
                <c:pt idx="13">
                  <c:v>65</c:v>
                </c:pt>
                <c:pt idx="14">
                  <c:v>66</c:v>
                </c:pt>
                <c:pt idx="15">
                  <c:v>66</c:v>
                </c:pt>
                <c:pt idx="16">
                  <c:v>65</c:v>
                </c:pt>
                <c:pt idx="17">
                  <c:v>65</c:v>
                </c:pt>
                <c:pt idx="18">
                  <c:v>65</c:v>
                </c:pt>
                <c:pt idx="19">
                  <c:v>65</c:v>
                </c:pt>
                <c:pt idx="20">
                  <c:v>65</c:v>
                </c:pt>
                <c:pt idx="21">
                  <c:v>66</c:v>
                </c:pt>
                <c:pt idx="22">
                  <c:v>66</c:v>
                </c:pt>
                <c:pt idx="23">
                  <c:v>65</c:v>
                </c:pt>
                <c:pt idx="24">
                  <c:v>66</c:v>
                </c:pt>
                <c:pt idx="25">
                  <c:v>65</c:v>
                </c:pt>
                <c:pt idx="26">
                  <c:v>65</c:v>
                </c:pt>
                <c:pt idx="27">
                  <c:v>66</c:v>
                </c:pt>
                <c:pt idx="28">
                  <c:v>63</c:v>
                </c:pt>
                <c:pt idx="29">
                  <c:v>62</c:v>
                </c:pt>
                <c:pt idx="30">
                  <c:v>57</c:v>
                </c:pt>
                <c:pt idx="31">
                  <c:v>56</c:v>
                </c:pt>
                <c:pt idx="32">
                  <c:v>60</c:v>
                </c:pt>
                <c:pt idx="33">
                  <c:v>63</c:v>
                </c:pt>
                <c:pt idx="34">
                  <c:v>64</c:v>
                </c:pt>
                <c:pt idx="35">
                  <c:v>65</c:v>
                </c:pt>
                <c:pt idx="36">
                  <c:v>67</c:v>
                </c:pt>
                <c:pt idx="37">
                  <c:v>66</c:v>
                </c:pt>
                <c:pt idx="38">
                  <c:v>64</c:v>
                </c:pt>
                <c:pt idx="39">
                  <c:v>67</c:v>
                </c:pt>
                <c:pt idx="40">
                  <c:v>66</c:v>
                </c:pt>
                <c:pt idx="41">
                  <c:v>66</c:v>
                </c:pt>
                <c:pt idx="42">
                  <c:v>67</c:v>
                </c:pt>
                <c:pt idx="43">
                  <c:v>66</c:v>
                </c:pt>
                <c:pt idx="44">
                  <c:v>66</c:v>
                </c:pt>
                <c:pt idx="45">
                  <c:v>67</c:v>
                </c:pt>
                <c:pt idx="46">
                  <c:v>67</c:v>
                </c:pt>
                <c:pt idx="47">
                  <c:v>66</c:v>
                </c:pt>
                <c:pt idx="48">
                  <c:v>66</c:v>
                </c:pt>
                <c:pt idx="49">
                  <c:v>65</c:v>
                </c:pt>
                <c:pt idx="50">
                  <c:v>66</c:v>
                </c:pt>
                <c:pt idx="51">
                  <c:v>66</c:v>
                </c:pt>
                <c:pt idx="52">
                  <c:v>64</c:v>
                </c:pt>
                <c:pt idx="53">
                  <c:v>65</c:v>
                </c:pt>
                <c:pt idx="54">
                  <c:v>65</c:v>
                </c:pt>
                <c:pt idx="55">
                  <c:v>65</c:v>
                </c:pt>
                <c:pt idx="56">
                  <c:v>65</c:v>
                </c:pt>
                <c:pt idx="57">
                  <c:v>64</c:v>
                </c:pt>
                <c:pt idx="58">
                  <c:v>66</c:v>
                </c:pt>
                <c:pt idx="59">
                  <c:v>67</c:v>
                </c:pt>
                <c:pt idx="60">
                  <c:v>66</c:v>
                </c:pt>
                <c:pt idx="61">
                  <c:v>54</c:v>
                </c:pt>
                <c:pt idx="62">
                  <c:v>54</c:v>
                </c:pt>
                <c:pt idx="63">
                  <c:v>56</c:v>
                </c:pt>
                <c:pt idx="64">
                  <c:v>56</c:v>
                </c:pt>
                <c:pt idx="65">
                  <c:v>54</c:v>
                </c:pt>
                <c:pt idx="66">
                  <c:v>50</c:v>
                </c:pt>
                <c:pt idx="67">
                  <c:v>52</c:v>
                </c:pt>
                <c:pt idx="68">
                  <c:v>53</c:v>
                </c:pt>
                <c:pt idx="69">
                  <c:v>52</c:v>
                </c:pt>
                <c:pt idx="70">
                  <c:v>54</c:v>
                </c:pt>
                <c:pt idx="71">
                  <c:v>53</c:v>
                </c:pt>
                <c:pt idx="72">
                  <c:v>54</c:v>
                </c:pt>
                <c:pt idx="73">
                  <c:v>55</c:v>
                </c:pt>
                <c:pt idx="74">
                  <c:v>54</c:v>
                </c:pt>
                <c:pt idx="75">
                  <c:v>54</c:v>
                </c:pt>
                <c:pt idx="76">
                  <c:v>54</c:v>
                </c:pt>
                <c:pt idx="77">
                  <c:v>52</c:v>
                </c:pt>
                <c:pt idx="78">
                  <c:v>52</c:v>
                </c:pt>
                <c:pt idx="79">
                  <c:v>55</c:v>
                </c:pt>
                <c:pt idx="80">
                  <c:v>55</c:v>
                </c:pt>
                <c:pt idx="81">
                  <c:v>55</c:v>
                </c:pt>
                <c:pt idx="82">
                  <c:v>55</c:v>
                </c:pt>
                <c:pt idx="83">
                  <c:v>54</c:v>
                </c:pt>
                <c:pt idx="84">
                  <c:v>55</c:v>
                </c:pt>
                <c:pt idx="85">
                  <c:v>55</c:v>
                </c:pt>
                <c:pt idx="86">
                  <c:v>54</c:v>
                </c:pt>
                <c:pt idx="87">
                  <c:v>55</c:v>
                </c:pt>
                <c:pt idx="88">
                  <c:v>52</c:v>
                </c:pt>
                <c:pt idx="89">
                  <c:v>52</c:v>
                </c:pt>
                <c:pt idx="90">
                  <c:v>53</c:v>
                </c:pt>
                <c:pt idx="91">
                  <c:v>54</c:v>
                </c:pt>
                <c:pt idx="92">
                  <c:v>55</c:v>
                </c:pt>
                <c:pt idx="93">
                  <c:v>44</c:v>
                </c:pt>
                <c:pt idx="94">
                  <c:v>43</c:v>
                </c:pt>
                <c:pt idx="95">
                  <c:v>43</c:v>
                </c:pt>
                <c:pt idx="96">
                  <c:v>45</c:v>
                </c:pt>
                <c:pt idx="97">
                  <c:v>44</c:v>
                </c:pt>
                <c:pt idx="98">
                  <c:v>44</c:v>
                </c:pt>
                <c:pt idx="99">
                  <c:v>45</c:v>
                </c:pt>
                <c:pt idx="100">
                  <c:v>48</c:v>
                </c:pt>
                <c:pt idx="101">
                  <c:v>50</c:v>
                </c:pt>
                <c:pt idx="102">
                  <c:v>52</c:v>
                </c:pt>
                <c:pt idx="103">
                  <c:v>53</c:v>
                </c:pt>
                <c:pt idx="104">
                  <c:v>54</c:v>
                </c:pt>
                <c:pt idx="105">
                  <c:v>54</c:v>
                </c:pt>
                <c:pt idx="106">
                  <c:v>53</c:v>
                </c:pt>
                <c:pt idx="107">
                  <c:v>54</c:v>
                </c:pt>
                <c:pt idx="108">
                  <c:v>53</c:v>
                </c:pt>
                <c:pt idx="109">
                  <c:v>52</c:v>
                </c:pt>
                <c:pt idx="110">
                  <c:v>53</c:v>
                </c:pt>
                <c:pt idx="111">
                  <c:v>53</c:v>
                </c:pt>
                <c:pt idx="112">
                  <c:v>55</c:v>
                </c:pt>
                <c:pt idx="113">
                  <c:v>52</c:v>
                </c:pt>
                <c:pt idx="114">
                  <c:v>50</c:v>
                </c:pt>
                <c:pt idx="115">
                  <c:v>46</c:v>
                </c:pt>
                <c:pt idx="116">
                  <c:v>52</c:v>
                </c:pt>
                <c:pt idx="117">
                  <c:v>52</c:v>
                </c:pt>
                <c:pt idx="118">
                  <c:v>49</c:v>
                </c:pt>
                <c:pt idx="119">
                  <c:v>46</c:v>
                </c:pt>
                <c:pt idx="120">
                  <c:v>50</c:v>
                </c:pt>
                <c:pt idx="121">
                  <c:v>61</c:v>
                </c:pt>
                <c:pt idx="122">
                  <c:v>61</c:v>
                </c:pt>
                <c:pt idx="123">
                  <c:v>64</c:v>
                </c:pt>
                <c:pt idx="124">
                  <c:v>63</c:v>
                </c:pt>
                <c:pt idx="125">
                  <c:v>63</c:v>
                </c:pt>
                <c:pt idx="126">
                  <c:v>64</c:v>
                </c:pt>
                <c:pt idx="127">
                  <c:v>64</c:v>
                </c:pt>
                <c:pt idx="128">
                  <c:v>65</c:v>
                </c:pt>
                <c:pt idx="129">
                  <c:v>65</c:v>
                </c:pt>
                <c:pt idx="130">
                  <c:v>64</c:v>
                </c:pt>
                <c:pt idx="131">
                  <c:v>65</c:v>
                </c:pt>
                <c:pt idx="132">
                  <c:v>65</c:v>
                </c:pt>
                <c:pt idx="133">
                  <c:v>64</c:v>
                </c:pt>
                <c:pt idx="134">
                  <c:v>64</c:v>
                </c:pt>
                <c:pt idx="135">
                  <c:v>64</c:v>
                </c:pt>
                <c:pt idx="136">
                  <c:v>63</c:v>
                </c:pt>
                <c:pt idx="137">
                  <c:v>64</c:v>
                </c:pt>
                <c:pt idx="138">
                  <c:v>63</c:v>
                </c:pt>
                <c:pt idx="139">
                  <c:v>63</c:v>
                </c:pt>
                <c:pt idx="140">
                  <c:v>63</c:v>
                </c:pt>
                <c:pt idx="141">
                  <c:v>63</c:v>
                </c:pt>
                <c:pt idx="142">
                  <c:v>62</c:v>
                </c:pt>
                <c:pt idx="143">
                  <c:v>63</c:v>
                </c:pt>
                <c:pt idx="144">
                  <c:v>63</c:v>
                </c:pt>
                <c:pt idx="145">
                  <c:v>63</c:v>
                </c:pt>
                <c:pt idx="146">
                  <c:v>62</c:v>
                </c:pt>
                <c:pt idx="147">
                  <c:v>61</c:v>
                </c:pt>
                <c:pt idx="148">
                  <c:v>63</c:v>
                </c:pt>
                <c:pt idx="149">
                  <c:v>62</c:v>
                </c:pt>
                <c:pt idx="150">
                  <c:v>63</c:v>
                </c:pt>
                <c:pt idx="151">
                  <c:v>63</c:v>
                </c:pt>
                <c:pt idx="152">
                  <c:v>63</c:v>
                </c:pt>
                <c:pt idx="153">
                  <c:v>63</c:v>
                </c:pt>
                <c:pt idx="154">
                  <c:v>63</c:v>
                </c:pt>
                <c:pt idx="155">
                  <c:v>63</c:v>
                </c:pt>
                <c:pt idx="156">
                  <c:v>62</c:v>
                </c:pt>
                <c:pt idx="157">
                  <c:v>65</c:v>
                </c:pt>
                <c:pt idx="158">
                  <c:v>65</c:v>
                </c:pt>
                <c:pt idx="159">
                  <c:v>64</c:v>
                </c:pt>
                <c:pt idx="160">
                  <c:v>62</c:v>
                </c:pt>
                <c:pt idx="161">
                  <c:v>63</c:v>
                </c:pt>
                <c:pt idx="162">
                  <c:v>67</c:v>
                </c:pt>
                <c:pt idx="163">
                  <c:v>66</c:v>
                </c:pt>
                <c:pt idx="164">
                  <c:v>66</c:v>
                </c:pt>
                <c:pt idx="165">
                  <c:v>66</c:v>
                </c:pt>
                <c:pt idx="166">
                  <c:v>65</c:v>
                </c:pt>
                <c:pt idx="167">
                  <c:v>66</c:v>
                </c:pt>
                <c:pt idx="168">
                  <c:v>66</c:v>
                </c:pt>
                <c:pt idx="169">
                  <c:v>67</c:v>
                </c:pt>
                <c:pt idx="170">
                  <c:v>64</c:v>
                </c:pt>
                <c:pt idx="171">
                  <c:v>64</c:v>
                </c:pt>
                <c:pt idx="172">
                  <c:v>59</c:v>
                </c:pt>
                <c:pt idx="173">
                  <c:v>48</c:v>
                </c:pt>
                <c:pt idx="174">
                  <c:v>58</c:v>
                </c:pt>
                <c:pt idx="175">
                  <c:v>63</c:v>
                </c:pt>
                <c:pt idx="176">
                  <c:v>64</c:v>
                </c:pt>
                <c:pt idx="177">
                  <c:v>63</c:v>
                </c:pt>
                <c:pt idx="178">
                  <c:v>63</c:v>
                </c:pt>
                <c:pt idx="179">
                  <c:v>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0352008"/>
        <c:axId val="130361808"/>
      </c:lineChart>
      <c:catAx>
        <c:axId val="13035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30361808"/>
        <c:crosses val="autoZero"/>
        <c:auto val="0"/>
        <c:lblAlgn val="ctr"/>
        <c:lblOffset val="100"/>
        <c:tickLblSkip val="20"/>
        <c:tickMarkSkip val="5"/>
        <c:noMultiLvlLbl val="0"/>
      </c:catAx>
      <c:valAx>
        <c:axId val="130361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30352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Decibel (DPDK)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13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20</c:v>
                </c:pt>
                <c:pt idx="8">
                  <c:v>22</c:v>
                </c:pt>
                <c:pt idx="9">
                  <c:v>22</c:v>
                </c:pt>
                <c:pt idx="10">
                  <c:v>24</c:v>
                </c:pt>
                <c:pt idx="11">
                  <c:v>25</c:v>
                </c:pt>
                <c:pt idx="12">
                  <c:v>26</c:v>
                </c:pt>
                <c:pt idx="13">
                  <c:v>26</c:v>
                </c:pt>
                <c:pt idx="14">
                  <c:v>26</c:v>
                </c:pt>
                <c:pt idx="15">
                  <c:v>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Decibel (Legacy)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59</c:v>
                </c:pt>
                <c:pt idx="1">
                  <c:v>59</c:v>
                </c:pt>
                <c:pt idx="2">
                  <c:v>61</c:v>
                </c:pt>
                <c:pt idx="3">
                  <c:v>59</c:v>
                </c:pt>
                <c:pt idx="4">
                  <c:v>61</c:v>
                </c:pt>
                <c:pt idx="5">
                  <c:v>59</c:v>
                </c:pt>
                <c:pt idx="6">
                  <c:v>60</c:v>
                </c:pt>
                <c:pt idx="7">
                  <c:v>59</c:v>
                </c:pt>
                <c:pt idx="8">
                  <c:v>60</c:v>
                </c:pt>
                <c:pt idx="9">
                  <c:v>61</c:v>
                </c:pt>
                <c:pt idx="10">
                  <c:v>62</c:v>
                </c:pt>
                <c:pt idx="11">
                  <c:v>63</c:v>
                </c:pt>
                <c:pt idx="12">
                  <c:v>65</c:v>
                </c:pt>
                <c:pt idx="13">
                  <c:v>67</c:v>
                </c:pt>
                <c:pt idx="14">
                  <c:v>67</c:v>
                </c:pt>
                <c:pt idx="15">
                  <c:v>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425720"/>
        <c:axId val="271426504"/>
      </c:lineChart>
      <c:catAx>
        <c:axId val="271425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271426504"/>
        <c:crosses val="autoZero"/>
        <c:auto val="1"/>
        <c:lblAlgn val="ctr"/>
        <c:lblOffset val="100"/>
        <c:noMultiLvlLbl val="0"/>
      </c:catAx>
      <c:valAx>
        <c:axId val="27142650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271425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Decibel (DPDK)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279</c:v>
                </c:pt>
                <c:pt idx="1">
                  <c:v>546</c:v>
                </c:pt>
                <c:pt idx="2">
                  <c:v>766</c:v>
                </c:pt>
                <c:pt idx="3">
                  <c:v>966</c:v>
                </c:pt>
                <c:pt idx="4">
                  <c:v>1124</c:v>
                </c:pt>
                <c:pt idx="5">
                  <c:v>1277</c:v>
                </c:pt>
                <c:pt idx="6">
                  <c:v>1401</c:v>
                </c:pt>
                <c:pt idx="7">
                  <c:v>1501</c:v>
                </c:pt>
                <c:pt idx="8">
                  <c:v>1553</c:v>
                </c:pt>
                <c:pt idx="9">
                  <c:v>1695</c:v>
                </c:pt>
                <c:pt idx="10">
                  <c:v>1754</c:v>
                </c:pt>
                <c:pt idx="11">
                  <c:v>1834</c:v>
                </c:pt>
                <c:pt idx="12">
                  <c:v>1879</c:v>
                </c:pt>
                <c:pt idx="13">
                  <c:v>2008</c:v>
                </c:pt>
                <c:pt idx="14">
                  <c:v>2142</c:v>
                </c:pt>
                <c:pt idx="15">
                  <c:v>2178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Decibel (Legacy)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157</c:v>
                </c:pt>
                <c:pt idx="1">
                  <c:v>314</c:v>
                </c:pt>
                <c:pt idx="2">
                  <c:v>449</c:v>
                </c:pt>
                <c:pt idx="3">
                  <c:v>625</c:v>
                </c:pt>
                <c:pt idx="4">
                  <c:v>754</c:v>
                </c:pt>
                <c:pt idx="5">
                  <c:v>945</c:v>
                </c:pt>
                <c:pt idx="6">
                  <c:v>1084</c:v>
                </c:pt>
                <c:pt idx="7">
                  <c:v>1249</c:v>
                </c:pt>
                <c:pt idx="8">
                  <c:v>1373</c:v>
                </c:pt>
                <c:pt idx="9">
                  <c:v>1521</c:v>
                </c:pt>
                <c:pt idx="10">
                  <c:v>1634</c:v>
                </c:pt>
                <c:pt idx="11">
                  <c:v>1757</c:v>
                </c:pt>
                <c:pt idx="12">
                  <c:v>1851</c:v>
                </c:pt>
                <c:pt idx="13">
                  <c:v>1930</c:v>
                </c:pt>
                <c:pt idx="14">
                  <c:v>2057</c:v>
                </c:pt>
                <c:pt idx="15">
                  <c:v>2129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426896"/>
        <c:axId val="271424152"/>
      </c:lineChart>
      <c:catAx>
        <c:axId val="27142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271424152"/>
        <c:crosses val="autoZero"/>
        <c:auto val="1"/>
        <c:lblAlgn val="ctr"/>
        <c:lblOffset val="100"/>
        <c:noMultiLvlLbl val="0"/>
      </c:catAx>
      <c:valAx>
        <c:axId val="27142415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27142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Throughput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11</c:v>
                </c:pt>
                <c:pt idx="1">
                  <c:v>22</c:v>
                </c:pt>
                <c:pt idx="2">
                  <c:v>47</c:v>
                </c:pt>
                <c:pt idx="3">
                  <c:v>88</c:v>
                </c:pt>
                <c:pt idx="4">
                  <c:v>161</c:v>
                </c:pt>
                <c:pt idx="5">
                  <c:v>272</c:v>
                </c:pt>
                <c:pt idx="6">
                  <c:v>376</c:v>
                </c:pt>
                <c:pt idx="7">
                  <c:v>423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1427288"/>
        <c:axId val="271423368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Avg. Latency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85</c:v>
                </c:pt>
                <c:pt idx="1">
                  <c:v>88</c:v>
                </c:pt>
                <c:pt idx="2">
                  <c:v>83</c:v>
                </c:pt>
                <c:pt idx="3">
                  <c:v>90</c:v>
                </c:pt>
                <c:pt idx="4">
                  <c:v>98</c:v>
                </c:pt>
                <c:pt idx="5">
                  <c:v>117</c:v>
                </c:pt>
                <c:pt idx="6">
                  <c:v>169</c:v>
                </c:pt>
                <c:pt idx="7">
                  <c:v>302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95th Percentile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94</c:v>
                </c:pt>
                <c:pt idx="1">
                  <c:v>99</c:v>
                </c:pt>
                <c:pt idx="2">
                  <c:v>102</c:v>
                </c:pt>
                <c:pt idx="3">
                  <c:v>115</c:v>
                </c:pt>
                <c:pt idx="4">
                  <c:v>133</c:v>
                </c:pt>
                <c:pt idx="5">
                  <c:v>171</c:v>
                </c:pt>
                <c:pt idx="6">
                  <c:v>282</c:v>
                </c:pt>
                <c:pt idx="7">
                  <c:v>524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431208"/>
        <c:axId val="271421016"/>
      </c:lineChart>
      <c:catAx>
        <c:axId val="271431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271421016"/>
        <c:crosses val="autoZero"/>
        <c:auto val="1"/>
        <c:lblAlgn val="ctr"/>
        <c:lblOffset val="100"/>
        <c:noMultiLvlLbl val="0"/>
      </c:catAx>
      <c:valAx>
        <c:axId val="271421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271431208"/>
        <c:crosses val="autoZero"/>
        <c:crossBetween val="between"/>
      </c:valAx>
      <c:valAx>
        <c:axId val="27142336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271427288"/>
        <c:crosses val="max"/>
        <c:crossBetween val="between"/>
      </c:valAx>
      <c:catAx>
        <c:axId val="271427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142336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8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Throughput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53</c:v>
                </c:pt>
                <c:pt idx="1">
                  <c:v>81</c:v>
                </c:pt>
                <c:pt idx="2">
                  <c:v>91</c:v>
                </c:pt>
                <c:pt idx="3">
                  <c:v>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1431992"/>
        <c:axId val="271420232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Avg. Latency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</c:v>
                </c:pt>
                <c:pt idx="1">
                  <c:v>24</c:v>
                </c:pt>
                <c:pt idx="2">
                  <c:v>43</c:v>
                </c:pt>
                <c:pt idx="3">
                  <c:v>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95th Percentile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</c:v>
                </c:pt>
                <c:pt idx="1">
                  <c:v>44</c:v>
                </c:pt>
                <c:pt idx="2">
                  <c:v>89</c:v>
                </c:pt>
                <c:pt idx="3">
                  <c:v>227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422584"/>
        <c:axId val="271426112"/>
      </c:lineChart>
      <c:catAx>
        <c:axId val="271422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271426112"/>
        <c:crosses val="autoZero"/>
        <c:auto val="1"/>
        <c:lblAlgn val="ctr"/>
        <c:lblOffset val="100"/>
        <c:noMultiLvlLbl val="0"/>
      </c:catAx>
      <c:valAx>
        <c:axId val="271426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271422584"/>
        <c:crosses val="autoZero"/>
        <c:crossBetween val="between"/>
      </c:valAx>
      <c:valAx>
        <c:axId val="27142023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271431992"/>
        <c:crosses val="max"/>
        <c:crossBetween val="between"/>
      </c:valAx>
      <c:catAx>
        <c:axId val="271431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142023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8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Client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Sheet1!$A$2:$A$182</c:f>
              <c:numCache>
                <c:formatCode>General</c:formatCode>
                <c:ptCount val="181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24</c:v>
                </c:pt>
                <c:pt idx="8">
                  <c:v>27</c:v>
                </c:pt>
                <c:pt idx="9">
                  <c:v>30</c:v>
                </c:pt>
                <c:pt idx="10">
                  <c:v>33</c:v>
                </c:pt>
                <c:pt idx="11">
                  <c:v>36</c:v>
                </c:pt>
                <c:pt idx="12">
                  <c:v>39</c:v>
                </c:pt>
                <c:pt idx="13">
                  <c:v>42</c:v>
                </c:pt>
                <c:pt idx="14">
                  <c:v>45</c:v>
                </c:pt>
                <c:pt idx="15">
                  <c:v>48</c:v>
                </c:pt>
                <c:pt idx="16">
                  <c:v>51</c:v>
                </c:pt>
                <c:pt idx="17">
                  <c:v>54</c:v>
                </c:pt>
                <c:pt idx="18">
                  <c:v>57</c:v>
                </c:pt>
                <c:pt idx="19">
                  <c:v>60</c:v>
                </c:pt>
                <c:pt idx="20">
                  <c:v>63</c:v>
                </c:pt>
                <c:pt idx="21">
                  <c:v>66</c:v>
                </c:pt>
                <c:pt idx="22">
                  <c:v>69</c:v>
                </c:pt>
                <c:pt idx="23">
                  <c:v>72</c:v>
                </c:pt>
                <c:pt idx="24">
                  <c:v>75</c:v>
                </c:pt>
                <c:pt idx="25">
                  <c:v>78</c:v>
                </c:pt>
                <c:pt idx="26">
                  <c:v>81</c:v>
                </c:pt>
                <c:pt idx="27">
                  <c:v>84</c:v>
                </c:pt>
                <c:pt idx="28">
                  <c:v>87</c:v>
                </c:pt>
                <c:pt idx="29">
                  <c:v>90</c:v>
                </c:pt>
                <c:pt idx="30">
                  <c:v>93</c:v>
                </c:pt>
                <c:pt idx="31">
                  <c:v>96</c:v>
                </c:pt>
                <c:pt idx="32">
                  <c:v>99</c:v>
                </c:pt>
                <c:pt idx="33">
                  <c:v>102</c:v>
                </c:pt>
                <c:pt idx="34">
                  <c:v>105</c:v>
                </c:pt>
                <c:pt idx="35">
                  <c:v>108</c:v>
                </c:pt>
                <c:pt idx="36">
                  <c:v>111</c:v>
                </c:pt>
                <c:pt idx="37">
                  <c:v>114</c:v>
                </c:pt>
                <c:pt idx="38">
                  <c:v>117</c:v>
                </c:pt>
                <c:pt idx="39">
                  <c:v>120</c:v>
                </c:pt>
                <c:pt idx="40">
                  <c:v>123</c:v>
                </c:pt>
                <c:pt idx="41">
                  <c:v>126</c:v>
                </c:pt>
                <c:pt idx="42">
                  <c:v>129</c:v>
                </c:pt>
                <c:pt idx="43">
                  <c:v>132</c:v>
                </c:pt>
                <c:pt idx="44">
                  <c:v>135</c:v>
                </c:pt>
                <c:pt idx="45">
                  <c:v>138</c:v>
                </c:pt>
                <c:pt idx="46">
                  <c:v>141</c:v>
                </c:pt>
                <c:pt idx="47">
                  <c:v>144</c:v>
                </c:pt>
                <c:pt idx="48">
                  <c:v>147</c:v>
                </c:pt>
                <c:pt idx="49">
                  <c:v>150</c:v>
                </c:pt>
                <c:pt idx="50">
                  <c:v>153</c:v>
                </c:pt>
                <c:pt idx="51">
                  <c:v>156</c:v>
                </c:pt>
                <c:pt idx="52">
                  <c:v>159</c:v>
                </c:pt>
                <c:pt idx="53">
                  <c:v>162</c:v>
                </c:pt>
                <c:pt idx="54">
                  <c:v>165</c:v>
                </c:pt>
                <c:pt idx="55">
                  <c:v>168</c:v>
                </c:pt>
                <c:pt idx="56">
                  <c:v>171</c:v>
                </c:pt>
                <c:pt idx="57">
                  <c:v>174</c:v>
                </c:pt>
                <c:pt idx="58">
                  <c:v>177</c:v>
                </c:pt>
                <c:pt idx="59">
                  <c:v>180</c:v>
                </c:pt>
                <c:pt idx="60">
                  <c:v>183</c:v>
                </c:pt>
                <c:pt idx="61">
                  <c:v>186</c:v>
                </c:pt>
                <c:pt idx="62">
                  <c:v>189</c:v>
                </c:pt>
                <c:pt idx="63">
                  <c:v>192</c:v>
                </c:pt>
                <c:pt idx="64">
                  <c:v>195</c:v>
                </c:pt>
                <c:pt idx="65">
                  <c:v>198</c:v>
                </c:pt>
                <c:pt idx="66">
                  <c:v>201</c:v>
                </c:pt>
                <c:pt idx="67">
                  <c:v>204</c:v>
                </c:pt>
                <c:pt idx="68">
                  <c:v>207</c:v>
                </c:pt>
                <c:pt idx="69">
                  <c:v>210</c:v>
                </c:pt>
                <c:pt idx="70">
                  <c:v>213</c:v>
                </c:pt>
                <c:pt idx="71">
                  <c:v>216</c:v>
                </c:pt>
                <c:pt idx="72">
                  <c:v>219</c:v>
                </c:pt>
                <c:pt idx="73">
                  <c:v>222</c:v>
                </c:pt>
                <c:pt idx="74">
                  <c:v>225</c:v>
                </c:pt>
                <c:pt idx="75">
                  <c:v>228</c:v>
                </c:pt>
                <c:pt idx="76">
                  <c:v>231</c:v>
                </c:pt>
                <c:pt idx="77">
                  <c:v>234</c:v>
                </c:pt>
                <c:pt idx="78">
                  <c:v>237</c:v>
                </c:pt>
                <c:pt idx="79">
                  <c:v>240</c:v>
                </c:pt>
                <c:pt idx="80">
                  <c:v>243</c:v>
                </c:pt>
                <c:pt idx="81">
                  <c:v>246</c:v>
                </c:pt>
                <c:pt idx="82">
                  <c:v>249</c:v>
                </c:pt>
                <c:pt idx="83">
                  <c:v>252</c:v>
                </c:pt>
                <c:pt idx="84">
                  <c:v>255</c:v>
                </c:pt>
                <c:pt idx="85">
                  <c:v>258</c:v>
                </c:pt>
                <c:pt idx="86">
                  <c:v>261</c:v>
                </c:pt>
                <c:pt idx="87">
                  <c:v>264</c:v>
                </c:pt>
                <c:pt idx="88">
                  <c:v>267</c:v>
                </c:pt>
                <c:pt idx="89">
                  <c:v>270</c:v>
                </c:pt>
                <c:pt idx="90">
                  <c:v>273</c:v>
                </c:pt>
                <c:pt idx="91">
                  <c:v>276</c:v>
                </c:pt>
                <c:pt idx="92">
                  <c:v>279</c:v>
                </c:pt>
                <c:pt idx="93">
                  <c:v>282</c:v>
                </c:pt>
                <c:pt idx="94">
                  <c:v>285</c:v>
                </c:pt>
                <c:pt idx="95">
                  <c:v>288</c:v>
                </c:pt>
                <c:pt idx="96">
                  <c:v>291</c:v>
                </c:pt>
                <c:pt idx="97">
                  <c:v>294</c:v>
                </c:pt>
                <c:pt idx="98">
                  <c:v>297</c:v>
                </c:pt>
                <c:pt idx="99">
                  <c:v>300</c:v>
                </c:pt>
                <c:pt idx="100">
                  <c:v>303</c:v>
                </c:pt>
                <c:pt idx="101">
                  <c:v>306</c:v>
                </c:pt>
                <c:pt idx="102">
                  <c:v>309</c:v>
                </c:pt>
                <c:pt idx="103">
                  <c:v>312</c:v>
                </c:pt>
                <c:pt idx="104">
                  <c:v>315</c:v>
                </c:pt>
                <c:pt idx="105">
                  <c:v>318</c:v>
                </c:pt>
                <c:pt idx="106">
                  <c:v>321</c:v>
                </c:pt>
                <c:pt idx="107">
                  <c:v>324</c:v>
                </c:pt>
                <c:pt idx="108">
                  <c:v>327</c:v>
                </c:pt>
                <c:pt idx="109">
                  <c:v>330</c:v>
                </c:pt>
                <c:pt idx="110">
                  <c:v>333</c:v>
                </c:pt>
                <c:pt idx="111">
                  <c:v>336</c:v>
                </c:pt>
                <c:pt idx="112">
                  <c:v>339</c:v>
                </c:pt>
                <c:pt idx="113">
                  <c:v>342</c:v>
                </c:pt>
                <c:pt idx="114">
                  <c:v>345</c:v>
                </c:pt>
                <c:pt idx="115">
                  <c:v>348</c:v>
                </c:pt>
                <c:pt idx="116">
                  <c:v>351</c:v>
                </c:pt>
                <c:pt idx="117">
                  <c:v>354</c:v>
                </c:pt>
                <c:pt idx="118">
                  <c:v>357</c:v>
                </c:pt>
                <c:pt idx="119">
                  <c:v>360</c:v>
                </c:pt>
                <c:pt idx="120">
                  <c:v>363</c:v>
                </c:pt>
                <c:pt idx="121">
                  <c:v>366</c:v>
                </c:pt>
                <c:pt idx="122">
                  <c:v>369</c:v>
                </c:pt>
                <c:pt idx="123">
                  <c:v>372</c:v>
                </c:pt>
                <c:pt idx="124">
                  <c:v>375</c:v>
                </c:pt>
                <c:pt idx="125">
                  <c:v>378</c:v>
                </c:pt>
                <c:pt idx="126">
                  <c:v>381</c:v>
                </c:pt>
                <c:pt idx="127">
                  <c:v>384</c:v>
                </c:pt>
                <c:pt idx="128">
                  <c:v>387</c:v>
                </c:pt>
                <c:pt idx="129">
                  <c:v>390</c:v>
                </c:pt>
                <c:pt idx="130">
                  <c:v>393</c:v>
                </c:pt>
                <c:pt idx="131">
                  <c:v>396</c:v>
                </c:pt>
                <c:pt idx="132">
                  <c:v>399</c:v>
                </c:pt>
                <c:pt idx="133">
                  <c:v>402</c:v>
                </c:pt>
                <c:pt idx="134">
                  <c:v>405</c:v>
                </c:pt>
                <c:pt idx="135">
                  <c:v>408</c:v>
                </c:pt>
                <c:pt idx="136">
                  <c:v>411</c:v>
                </c:pt>
                <c:pt idx="137">
                  <c:v>414</c:v>
                </c:pt>
                <c:pt idx="138">
                  <c:v>417</c:v>
                </c:pt>
                <c:pt idx="139">
                  <c:v>420</c:v>
                </c:pt>
                <c:pt idx="140">
                  <c:v>423</c:v>
                </c:pt>
                <c:pt idx="141">
                  <c:v>426</c:v>
                </c:pt>
                <c:pt idx="142">
                  <c:v>429</c:v>
                </c:pt>
                <c:pt idx="143">
                  <c:v>432</c:v>
                </c:pt>
                <c:pt idx="144">
                  <c:v>435</c:v>
                </c:pt>
                <c:pt idx="145">
                  <c:v>438</c:v>
                </c:pt>
                <c:pt idx="146">
                  <c:v>441</c:v>
                </c:pt>
                <c:pt idx="147">
                  <c:v>444</c:v>
                </c:pt>
                <c:pt idx="148">
                  <c:v>447</c:v>
                </c:pt>
                <c:pt idx="149">
                  <c:v>450</c:v>
                </c:pt>
                <c:pt idx="150">
                  <c:v>453</c:v>
                </c:pt>
                <c:pt idx="151">
                  <c:v>456</c:v>
                </c:pt>
                <c:pt idx="152">
                  <c:v>459</c:v>
                </c:pt>
                <c:pt idx="153">
                  <c:v>462</c:v>
                </c:pt>
                <c:pt idx="154">
                  <c:v>465</c:v>
                </c:pt>
                <c:pt idx="155">
                  <c:v>468</c:v>
                </c:pt>
                <c:pt idx="156">
                  <c:v>471</c:v>
                </c:pt>
                <c:pt idx="157">
                  <c:v>474</c:v>
                </c:pt>
                <c:pt idx="158">
                  <c:v>477</c:v>
                </c:pt>
                <c:pt idx="159">
                  <c:v>480</c:v>
                </c:pt>
                <c:pt idx="160">
                  <c:v>483</c:v>
                </c:pt>
                <c:pt idx="161">
                  <c:v>486</c:v>
                </c:pt>
                <c:pt idx="162">
                  <c:v>489</c:v>
                </c:pt>
                <c:pt idx="163">
                  <c:v>492</c:v>
                </c:pt>
                <c:pt idx="164">
                  <c:v>495</c:v>
                </c:pt>
                <c:pt idx="165">
                  <c:v>498</c:v>
                </c:pt>
                <c:pt idx="166">
                  <c:v>501</c:v>
                </c:pt>
                <c:pt idx="167">
                  <c:v>504</c:v>
                </c:pt>
                <c:pt idx="168">
                  <c:v>507</c:v>
                </c:pt>
                <c:pt idx="169">
                  <c:v>510</c:v>
                </c:pt>
                <c:pt idx="170">
                  <c:v>513</c:v>
                </c:pt>
                <c:pt idx="171">
                  <c:v>516</c:v>
                </c:pt>
                <c:pt idx="172">
                  <c:v>519</c:v>
                </c:pt>
                <c:pt idx="173">
                  <c:v>522</c:v>
                </c:pt>
                <c:pt idx="174">
                  <c:v>525</c:v>
                </c:pt>
                <c:pt idx="175">
                  <c:v>528</c:v>
                </c:pt>
                <c:pt idx="176">
                  <c:v>531</c:v>
                </c:pt>
                <c:pt idx="177">
                  <c:v>534</c:v>
                </c:pt>
                <c:pt idx="178">
                  <c:v>537</c:v>
                </c:pt>
                <c:pt idx="179">
                  <c:v>540</c:v>
                </c:pt>
              </c:numCache>
            </c:numRef>
          </c:cat>
          <c:val>
            <c:numRef>
              <c:f>Sheet1!$B$2:$B$182</c:f>
              <c:numCache>
                <c:formatCode>General</c:formatCode>
                <c:ptCount val="181"/>
                <c:pt idx="0">
                  <c:v>436</c:v>
                </c:pt>
                <c:pt idx="1">
                  <c:v>430</c:v>
                </c:pt>
                <c:pt idx="2">
                  <c:v>429</c:v>
                </c:pt>
                <c:pt idx="3">
                  <c:v>430</c:v>
                </c:pt>
                <c:pt idx="4">
                  <c:v>434</c:v>
                </c:pt>
                <c:pt idx="5">
                  <c:v>427</c:v>
                </c:pt>
                <c:pt idx="6">
                  <c:v>429</c:v>
                </c:pt>
                <c:pt idx="7">
                  <c:v>431</c:v>
                </c:pt>
                <c:pt idx="8">
                  <c:v>429</c:v>
                </c:pt>
                <c:pt idx="9">
                  <c:v>424</c:v>
                </c:pt>
                <c:pt idx="10">
                  <c:v>432</c:v>
                </c:pt>
                <c:pt idx="11">
                  <c:v>416</c:v>
                </c:pt>
                <c:pt idx="12">
                  <c:v>423</c:v>
                </c:pt>
                <c:pt idx="13">
                  <c:v>429</c:v>
                </c:pt>
                <c:pt idx="14">
                  <c:v>428</c:v>
                </c:pt>
                <c:pt idx="15">
                  <c:v>425</c:v>
                </c:pt>
                <c:pt idx="16">
                  <c:v>432</c:v>
                </c:pt>
                <c:pt idx="17">
                  <c:v>434</c:v>
                </c:pt>
                <c:pt idx="18">
                  <c:v>431</c:v>
                </c:pt>
                <c:pt idx="19">
                  <c:v>430</c:v>
                </c:pt>
                <c:pt idx="20">
                  <c:v>431</c:v>
                </c:pt>
                <c:pt idx="21">
                  <c:v>428</c:v>
                </c:pt>
                <c:pt idx="22">
                  <c:v>435</c:v>
                </c:pt>
                <c:pt idx="23">
                  <c:v>427</c:v>
                </c:pt>
                <c:pt idx="24">
                  <c:v>429</c:v>
                </c:pt>
                <c:pt idx="25">
                  <c:v>434</c:v>
                </c:pt>
                <c:pt idx="26">
                  <c:v>430</c:v>
                </c:pt>
                <c:pt idx="27">
                  <c:v>425</c:v>
                </c:pt>
                <c:pt idx="28">
                  <c:v>444</c:v>
                </c:pt>
                <c:pt idx="29">
                  <c:v>455</c:v>
                </c:pt>
                <c:pt idx="30">
                  <c:v>495</c:v>
                </c:pt>
                <c:pt idx="31">
                  <c:v>508</c:v>
                </c:pt>
                <c:pt idx="32">
                  <c:v>465</c:v>
                </c:pt>
                <c:pt idx="33">
                  <c:v>445</c:v>
                </c:pt>
                <c:pt idx="34">
                  <c:v>434</c:v>
                </c:pt>
                <c:pt idx="35">
                  <c:v>423</c:v>
                </c:pt>
                <c:pt idx="36">
                  <c:v>417</c:v>
                </c:pt>
                <c:pt idx="37">
                  <c:v>424</c:v>
                </c:pt>
                <c:pt idx="38">
                  <c:v>430</c:v>
                </c:pt>
                <c:pt idx="39">
                  <c:v>431</c:v>
                </c:pt>
                <c:pt idx="40">
                  <c:v>426</c:v>
                </c:pt>
                <c:pt idx="41">
                  <c:v>427</c:v>
                </c:pt>
                <c:pt idx="42">
                  <c:v>420</c:v>
                </c:pt>
                <c:pt idx="43">
                  <c:v>420</c:v>
                </c:pt>
                <c:pt idx="44">
                  <c:v>429</c:v>
                </c:pt>
                <c:pt idx="45">
                  <c:v>420</c:v>
                </c:pt>
                <c:pt idx="46">
                  <c:v>419</c:v>
                </c:pt>
                <c:pt idx="47">
                  <c:v>423</c:v>
                </c:pt>
                <c:pt idx="48">
                  <c:v>423</c:v>
                </c:pt>
                <c:pt idx="49">
                  <c:v>428</c:v>
                </c:pt>
                <c:pt idx="50">
                  <c:v>418</c:v>
                </c:pt>
                <c:pt idx="51">
                  <c:v>423</c:v>
                </c:pt>
                <c:pt idx="52">
                  <c:v>436</c:v>
                </c:pt>
                <c:pt idx="53">
                  <c:v>431</c:v>
                </c:pt>
                <c:pt idx="54">
                  <c:v>428</c:v>
                </c:pt>
                <c:pt idx="55">
                  <c:v>430</c:v>
                </c:pt>
                <c:pt idx="56">
                  <c:v>431</c:v>
                </c:pt>
                <c:pt idx="57">
                  <c:v>436</c:v>
                </c:pt>
                <c:pt idx="58">
                  <c:v>428</c:v>
                </c:pt>
                <c:pt idx="59">
                  <c:v>416</c:v>
                </c:pt>
                <c:pt idx="60">
                  <c:v>420</c:v>
                </c:pt>
                <c:pt idx="61">
                  <c:v>530</c:v>
                </c:pt>
                <c:pt idx="62">
                  <c:v>521</c:v>
                </c:pt>
                <c:pt idx="63">
                  <c:v>507</c:v>
                </c:pt>
                <c:pt idx="64">
                  <c:v>500</c:v>
                </c:pt>
                <c:pt idx="65">
                  <c:v>524</c:v>
                </c:pt>
                <c:pt idx="66">
                  <c:v>564</c:v>
                </c:pt>
                <c:pt idx="67">
                  <c:v>555</c:v>
                </c:pt>
                <c:pt idx="68">
                  <c:v>542</c:v>
                </c:pt>
                <c:pt idx="69">
                  <c:v>547</c:v>
                </c:pt>
                <c:pt idx="70">
                  <c:v>523</c:v>
                </c:pt>
                <c:pt idx="71">
                  <c:v>532</c:v>
                </c:pt>
                <c:pt idx="72">
                  <c:v>524</c:v>
                </c:pt>
                <c:pt idx="73">
                  <c:v>511</c:v>
                </c:pt>
                <c:pt idx="74">
                  <c:v>528</c:v>
                </c:pt>
                <c:pt idx="75">
                  <c:v>525</c:v>
                </c:pt>
                <c:pt idx="76">
                  <c:v>528</c:v>
                </c:pt>
                <c:pt idx="77">
                  <c:v>554</c:v>
                </c:pt>
                <c:pt idx="78">
                  <c:v>550</c:v>
                </c:pt>
                <c:pt idx="79">
                  <c:v>520</c:v>
                </c:pt>
                <c:pt idx="80">
                  <c:v>514</c:v>
                </c:pt>
                <c:pt idx="81">
                  <c:v>513</c:v>
                </c:pt>
                <c:pt idx="82">
                  <c:v>521</c:v>
                </c:pt>
                <c:pt idx="83">
                  <c:v>524</c:v>
                </c:pt>
                <c:pt idx="84">
                  <c:v>513</c:v>
                </c:pt>
                <c:pt idx="85">
                  <c:v>524</c:v>
                </c:pt>
                <c:pt idx="86">
                  <c:v>533</c:v>
                </c:pt>
                <c:pt idx="87">
                  <c:v>520</c:v>
                </c:pt>
                <c:pt idx="88">
                  <c:v>544</c:v>
                </c:pt>
                <c:pt idx="89">
                  <c:v>543</c:v>
                </c:pt>
                <c:pt idx="90">
                  <c:v>541</c:v>
                </c:pt>
                <c:pt idx="91">
                  <c:v>528</c:v>
                </c:pt>
                <c:pt idx="92">
                  <c:v>520</c:v>
                </c:pt>
                <c:pt idx="93">
                  <c:v>653</c:v>
                </c:pt>
                <c:pt idx="94">
                  <c:v>675</c:v>
                </c:pt>
                <c:pt idx="95">
                  <c:v>665</c:v>
                </c:pt>
                <c:pt idx="96">
                  <c:v>635</c:v>
                </c:pt>
                <c:pt idx="97">
                  <c:v>657</c:v>
                </c:pt>
                <c:pt idx="98">
                  <c:v>650</c:v>
                </c:pt>
                <c:pt idx="99">
                  <c:v>641</c:v>
                </c:pt>
                <c:pt idx="100">
                  <c:v>592</c:v>
                </c:pt>
                <c:pt idx="101">
                  <c:v>563</c:v>
                </c:pt>
                <c:pt idx="102">
                  <c:v>546</c:v>
                </c:pt>
                <c:pt idx="103">
                  <c:v>534</c:v>
                </c:pt>
                <c:pt idx="104">
                  <c:v>527</c:v>
                </c:pt>
                <c:pt idx="105">
                  <c:v>523</c:v>
                </c:pt>
                <c:pt idx="106">
                  <c:v>530</c:v>
                </c:pt>
                <c:pt idx="107">
                  <c:v>523</c:v>
                </c:pt>
                <c:pt idx="108">
                  <c:v>534</c:v>
                </c:pt>
                <c:pt idx="109">
                  <c:v>540</c:v>
                </c:pt>
                <c:pt idx="110">
                  <c:v>531</c:v>
                </c:pt>
                <c:pt idx="111">
                  <c:v>535</c:v>
                </c:pt>
                <c:pt idx="112">
                  <c:v>519</c:v>
                </c:pt>
                <c:pt idx="113">
                  <c:v>538</c:v>
                </c:pt>
                <c:pt idx="114">
                  <c:v>572</c:v>
                </c:pt>
                <c:pt idx="115">
                  <c:v>624</c:v>
                </c:pt>
                <c:pt idx="116">
                  <c:v>552</c:v>
                </c:pt>
                <c:pt idx="117">
                  <c:v>545</c:v>
                </c:pt>
                <c:pt idx="118">
                  <c:v>579</c:v>
                </c:pt>
                <c:pt idx="119">
                  <c:v>623</c:v>
                </c:pt>
                <c:pt idx="120">
                  <c:v>576</c:v>
                </c:pt>
                <c:pt idx="121">
                  <c:v>452</c:v>
                </c:pt>
                <c:pt idx="122">
                  <c:v>448</c:v>
                </c:pt>
                <c:pt idx="123">
                  <c:v>433</c:v>
                </c:pt>
                <c:pt idx="124">
                  <c:v>442</c:v>
                </c:pt>
                <c:pt idx="125">
                  <c:v>438</c:v>
                </c:pt>
                <c:pt idx="126">
                  <c:v>439</c:v>
                </c:pt>
                <c:pt idx="127">
                  <c:v>433</c:v>
                </c:pt>
                <c:pt idx="128">
                  <c:v>431</c:v>
                </c:pt>
                <c:pt idx="129">
                  <c:v>438</c:v>
                </c:pt>
                <c:pt idx="130">
                  <c:v>440</c:v>
                </c:pt>
                <c:pt idx="131">
                  <c:v>432</c:v>
                </c:pt>
                <c:pt idx="132">
                  <c:v>437</c:v>
                </c:pt>
                <c:pt idx="133">
                  <c:v>437</c:v>
                </c:pt>
                <c:pt idx="134">
                  <c:v>432</c:v>
                </c:pt>
                <c:pt idx="135">
                  <c:v>440</c:v>
                </c:pt>
                <c:pt idx="136">
                  <c:v>441</c:v>
                </c:pt>
                <c:pt idx="137">
                  <c:v>442</c:v>
                </c:pt>
                <c:pt idx="138">
                  <c:v>447</c:v>
                </c:pt>
                <c:pt idx="139">
                  <c:v>444</c:v>
                </c:pt>
                <c:pt idx="140">
                  <c:v>444</c:v>
                </c:pt>
                <c:pt idx="141">
                  <c:v>442</c:v>
                </c:pt>
                <c:pt idx="142">
                  <c:v>451</c:v>
                </c:pt>
                <c:pt idx="143">
                  <c:v>443</c:v>
                </c:pt>
                <c:pt idx="144">
                  <c:v>443</c:v>
                </c:pt>
                <c:pt idx="145">
                  <c:v>443</c:v>
                </c:pt>
                <c:pt idx="146">
                  <c:v>450</c:v>
                </c:pt>
                <c:pt idx="147">
                  <c:v>463</c:v>
                </c:pt>
                <c:pt idx="148">
                  <c:v>449</c:v>
                </c:pt>
                <c:pt idx="149">
                  <c:v>448</c:v>
                </c:pt>
                <c:pt idx="150">
                  <c:v>443</c:v>
                </c:pt>
                <c:pt idx="151">
                  <c:v>451</c:v>
                </c:pt>
                <c:pt idx="152">
                  <c:v>449</c:v>
                </c:pt>
                <c:pt idx="153">
                  <c:v>450</c:v>
                </c:pt>
                <c:pt idx="154">
                  <c:v>444</c:v>
                </c:pt>
                <c:pt idx="155">
                  <c:v>447</c:v>
                </c:pt>
                <c:pt idx="156">
                  <c:v>451</c:v>
                </c:pt>
                <c:pt idx="157">
                  <c:v>443</c:v>
                </c:pt>
                <c:pt idx="158">
                  <c:v>444</c:v>
                </c:pt>
                <c:pt idx="159">
                  <c:v>454</c:v>
                </c:pt>
                <c:pt idx="160">
                  <c:v>465</c:v>
                </c:pt>
                <c:pt idx="161">
                  <c:v>459</c:v>
                </c:pt>
                <c:pt idx="162">
                  <c:v>438</c:v>
                </c:pt>
                <c:pt idx="163">
                  <c:v>443</c:v>
                </c:pt>
                <c:pt idx="164">
                  <c:v>441</c:v>
                </c:pt>
                <c:pt idx="165">
                  <c:v>435</c:v>
                </c:pt>
                <c:pt idx="166">
                  <c:v>449</c:v>
                </c:pt>
                <c:pt idx="167">
                  <c:v>442</c:v>
                </c:pt>
                <c:pt idx="168">
                  <c:v>439</c:v>
                </c:pt>
                <c:pt idx="169">
                  <c:v>436</c:v>
                </c:pt>
                <c:pt idx="170">
                  <c:v>449</c:v>
                </c:pt>
                <c:pt idx="171">
                  <c:v>438</c:v>
                </c:pt>
                <c:pt idx="172">
                  <c:v>470</c:v>
                </c:pt>
                <c:pt idx="173">
                  <c:v>590</c:v>
                </c:pt>
                <c:pt idx="174">
                  <c:v>491</c:v>
                </c:pt>
                <c:pt idx="175">
                  <c:v>452</c:v>
                </c:pt>
                <c:pt idx="176">
                  <c:v>440</c:v>
                </c:pt>
                <c:pt idx="177">
                  <c:v>444</c:v>
                </c:pt>
                <c:pt idx="178">
                  <c:v>444</c:v>
                </c:pt>
                <c:pt idx="179">
                  <c:v>444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Client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Sheet1!$A$2:$A$182</c:f>
              <c:numCache>
                <c:formatCode>General</c:formatCode>
                <c:ptCount val="181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24</c:v>
                </c:pt>
                <c:pt idx="8">
                  <c:v>27</c:v>
                </c:pt>
                <c:pt idx="9">
                  <c:v>30</c:v>
                </c:pt>
                <c:pt idx="10">
                  <c:v>33</c:v>
                </c:pt>
                <c:pt idx="11">
                  <c:v>36</c:v>
                </c:pt>
                <c:pt idx="12">
                  <c:v>39</c:v>
                </c:pt>
                <c:pt idx="13">
                  <c:v>42</c:v>
                </c:pt>
                <c:pt idx="14">
                  <c:v>45</c:v>
                </c:pt>
                <c:pt idx="15">
                  <c:v>48</c:v>
                </c:pt>
                <c:pt idx="16">
                  <c:v>51</c:v>
                </c:pt>
                <c:pt idx="17">
                  <c:v>54</c:v>
                </c:pt>
                <c:pt idx="18">
                  <c:v>57</c:v>
                </c:pt>
                <c:pt idx="19">
                  <c:v>60</c:v>
                </c:pt>
                <c:pt idx="20">
                  <c:v>63</c:v>
                </c:pt>
                <c:pt idx="21">
                  <c:v>66</c:v>
                </c:pt>
                <c:pt idx="22">
                  <c:v>69</c:v>
                </c:pt>
                <c:pt idx="23">
                  <c:v>72</c:v>
                </c:pt>
                <c:pt idx="24">
                  <c:v>75</c:v>
                </c:pt>
                <c:pt idx="25">
                  <c:v>78</c:v>
                </c:pt>
                <c:pt idx="26">
                  <c:v>81</c:v>
                </c:pt>
                <c:pt idx="27">
                  <c:v>84</c:v>
                </c:pt>
                <c:pt idx="28">
                  <c:v>87</c:v>
                </c:pt>
                <c:pt idx="29">
                  <c:v>90</c:v>
                </c:pt>
                <c:pt idx="30">
                  <c:v>93</c:v>
                </c:pt>
                <c:pt idx="31">
                  <c:v>96</c:v>
                </c:pt>
                <c:pt idx="32">
                  <c:v>99</c:v>
                </c:pt>
                <c:pt idx="33">
                  <c:v>102</c:v>
                </c:pt>
                <c:pt idx="34">
                  <c:v>105</c:v>
                </c:pt>
                <c:pt idx="35">
                  <c:v>108</c:v>
                </c:pt>
                <c:pt idx="36">
                  <c:v>111</c:v>
                </c:pt>
                <c:pt idx="37">
                  <c:v>114</c:v>
                </c:pt>
                <c:pt idx="38">
                  <c:v>117</c:v>
                </c:pt>
                <c:pt idx="39">
                  <c:v>120</c:v>
                </c:pt>
                <c:pt idx="40">
                  <c:v>123</c:v>
                </c:pt>
                <c:pt idx="41">
                  <c:v>126</c:v>
                </c:pt>
                <c:pt idx="42">
                  <c:v>129</c:v>
                </c:pt>
                <c:pt idx="43">
                  <c:v>132</c:v>
                </c:pt>
                <c:pt idx="44">
                  <c:v>135</c:v>
                </c:pt>
                <c:pt idx="45">
                  <c:v>138</c:v>
                </c:pt>
                <c:pt idx="46">
                  <c:v>141</c:v>
                </c:pt>
                <c:pt idx="47">
                  <c:v>144</c:v>
                </c:pt>
                <c:pt idx="48">
                  <c:v>147</c:v>
                </c:pt>
                <c:pt idx="49">
                  <c:v>150</c:v>
                </c:pt>
                <c:pt idx="50">
                  <c:v>153</c:v>
                </c:pt>
                <c:pt idx="51">
                  <c:v>156</c:v>
                </c:pt>
                <c:pt idx="52">
                  <c:v>159</c:v>
                </c:pt>
                <c:pt idx="53">
                  <c:v>162</c:v>
                </c:pt>
                <c:pt idx="54">
                  <c:v>165</c:v>
                </c:pt>
                <c:pt idx="55">
                  <c:v>168</c:v>
                </c:pt>
                <c:pt idx="56">
                  <c:v>171</c:v>
                </c:pt>
                <c:pt idx="57">
                  <c:v>174</c:v>
                </c:pt>
                <c:pt idx="58">
                  <c:v>177</c:v>
                </c:pt>
                <c:pt idx="59">
                  <c:v>180</c:v>
                </c:pt>
                <c:pt idx="60">
                  <c:v>183</c:v>
                </c:pt>
                <c:pt idx="61">
                  <c:v>186</c:v>
                </c:pt>
                <c:pt idx="62">
                  <c:v>189</c:v>
                </c:pt>
                <c:pt idx="63">
                  <c:v>192</c:v>
                </c:pt>
                <c:pt idx="64">
                  <c:v>195</c:v>
                </c:pt>
                <c:pt idx="65">
                  <c:v>198</c:v>
                </c:pt>
                <c:pt idx="66">
                  <c:v>201</c:v>
                </c:pt>
                <c:pt idx="67">
                  <c:v>204</c:v>
                </c:pt>
                <c:pt idx="68">
                  <c:v>207</c:v>
                </c:pt>
                <c:pt idx="69">
                  <c:v>210</c:v>
                </c:pt>
                <c:pt idx="70">
                  <c:v>213</c:v>
                </c:pt>
                <c:pt idx="71">
                  <c:v>216</c:v>
                </c:pt>
                <c:pt idx="72">
                  <c:v>219</c:v>
                </c:pt>
                <c:pt idx="73">
                  <c:v>222</c:v>
                </c:pt>
                <c:pt idx="74">
                  <c:v>225</c:v>
                </c:pt>
                <c:pt idx="75">
                  <c:v>228</c:v>
                </c:pt>
                <c:pt idx="76">
                  <c:v>231</c:v>
                </c:pt>
                <c:pt idx="77">
                  <c:v>234</c:v>
                </c:pt>
                <c:pt idx="78">
                  <c:v>237</c:v>
                </c:pt>
                <c:pt idx="79">
                  <c:v>240</c:v>
                </c:pt>
                <c:pt idx="80">
                  <c:v>243</c:v>
                </c:pt>
                <c:pt idx="81">
                  <c:v>246</c:v>
                </c:pt>
                <c:pt idx="82">
                  <c:v>249</c:v>
                </c:pt>
                <c:pt idx="83">
                  <c:v>252</c:v>
                </c:pt>
                <c:pt idx="84">
                  <c:v>255</c:v>
                </c:pt>
                <c:pt idx="85">
                  <c:v>258</c:v>
                </c:pt>
                <c:pt idx="86">
                  <c:v>261</c:v>
                </c:pt>
                <c:pt idx="87">
                  <c:v>264</c:v>
                </c:pt>
                <c:pt idx="88">
                  <c:v>267</c:v>
                </c:pt>
                <c:pt idx="89">
                  <c:v>270</c:v>
                </c:pt>
                <c:pt idx="90">
                  <c:v>273</c:v>
                </c:pt>
                <c:pt idx="91">
                  <c:v>276</c:v>
                </c:pt>
                <c:pt idx="92">
                  <c:v>279</c:v>
                </c:pt>
                <c:pt idx="93">
                  <c:v>282</c:v>
                </c:pt>
                <c:pt idx="94">
                  <c:v>285</c:v>
                </c:pt>
                <c:pt idx="95">
                  <c:v>288</c:v>
                </c:pt>
                <c:pt idx="96">
                  <c:v>291</c:v>
                </c:pt>
                <c:pt idx="97">
                  <c:v>294</c:v>
                </c:pt>
                <c:pt idx="98">
                  <c:v>297</c:v>
                </c:pt>
                <c:pt idx="99">
                  <c:v>300</c:v>
                </c:pt>
                <c:pt idx="100">
                  <c:v>303</c:v>
                </c:pt>
                <c:pt idx="101">
                  <c:v>306</c:v>
                </c:pt>
                <c:pt idx="102">
                  <c:v>309</c:v>
                </c:pt>
                <c:pt idx="103">
                  <c:v>312</c:v>
                </c:pt>
                <c:pt idx="104">
                  <c:v>315</c:v>
                </c:pt>
                <c:pt idx="105">
                  <c:v>318</c:v>
                </c:pt>
                <c:pt idx="106">
                  <c:v>321</c:v>
                </c:pt>
                <c:pt idx="107">
                  <c:v>324</c:v>
                </c:pt>
                <c:pt idx="108">
                  <c:v>327</c:v>
                </c:pt>
                <c:pt idx="109">
                  <c:v>330</c:v>
                </c:pt>
                <c:pt idx="110">
                  <c:v>333</c:v>
                </c:pt>
                <c:pt idx="111">
                  <c:v>336</c:v>
                </c:pt>
                <c:pt idx="112">
                  <c:v>339</c:v>
                </c:pt>
                <c:pt idx="113">
                  <c:v>342</c:v>
                </c:pt>
                <c:pt idx="114">
                  <c:v>345</c:v>
                </c:pt>
                <c:pt idx="115">
                  <c:v>348</c:v>
                </c:pt>
                <c:pt idx="116">
                  <c:v>351</c:v>
                </c:pt>
                <c:pt idx="117">
                  <c:v>354</c:v>
                </c:pt>
                <c:pt idx="118">
                  <c:v>357</c:v>
                </c:pt>
                <c:pt idx="119">
                  <c:v>360</c:v>
                </c:pt>
                <c:pt idx="120">
                  <c:v>363</c:v>
                </c:pt>
                <c:pt idx="121">
                  <c:v>366</c:v>
                </c:pt>
                <c:pt idx="122">
                  <c:v>369</c:v>
                </c:pt>
                <c:pt idx="123">
                  <c:v>372</c:v>
                </c:pt>
                <c:pt idx="124">
                  <c:v>375</c:v>
                </c:pt>
                <c:pt idx="125">
                  <c:v>378</c:v>
                </c:pt>
                <c:pt idx="126">
                  <c:v>381</c:v>
                </c:pt>
                <c:pt idx="127">
                  <c:v>384</c:v>
                </c:pt>
                <c:pt idx="128">
                  <c:v>387</c:v>
                </c:pt>
                <c:pt idx="129">
                  <c:v>390</c:v>
                </c:pt>
                <c:pt idx="130">
                  <c:v>393</c:v>
                </c:pt>
                <c:pt idx="131">
                  <c:v>396</c:v>
                </c:pt>
                <c:pt idx="132">
                  <c:v>399</c:v>
                </c:pt>
                <c:pt idx="133">
                  <c:v>402</c:v>
                </c:pt>
                <c:pt idx="134">
                  <c:v>405</c:v>
                </c:pt>
                <c:pt idx="135">
                  <c:v>408</c:v>
                </c:pt>
                <c:pt idx="136">
                  <c:v>411</c:v>
                </c:pt>
                <c:pt idx="137">
                  <c:v>414</c:v>
                </c:pt>
                <c:pt idx="138">
                  <c:v>417</c:v>
                </c:pt>
                <c:pt idx="139">
                  <c:v>420</c:v>
                </c:pt>
                <c:pt idx="140">
                  <c:v>423</c:v>
                </c:pt>
                <c:pt idx="141">
                  <c:v>426</c:v>
                </c:pt>
                <c:pt idx="142">
                  <c:v>429</c:v>
                </c:pt>
                <c:pt idx="143">
                  <c:v>432</c:v>
                </c:pt>
                <c:pt idx="144">
                  <c:v>435</c:v>
                </c:pt>
                <c:pt idx="145">
                  <c:v>438</c:v>
                </c:pt>
                <c:pt idx="146">
                  <c:v>441</c:v>
                </c:pt>
                <c:pt idx="147">
                  <c:v>444</c:v>
                </c:pt>
                <c:pt idx="148">
                  <c:v>447</c:v>
                </c:pt>
                <c:pt idx="149">
                  <c:v>450</c:v>
                </c:pt>
                <c:pt idx="150">
                  <c:v>453</c:v>
                </c:pt>
                <c:pt idx="151">
                  <c:v>456</c:v>
                </c:pt>
                <c:pt idx="152">
                  <c:v>459</c:v>
                </c:pt>
                <c:pt idx="153">
                  <c:v>462</c:v>
                </c:pt>
                <c:pt idx="154">
                  <c:v>465</c:v>
                </c:pt>
                <c:pt idx="155">
                  <c:v>468</c:v>
                </c:pt>
                <c:pt idx="156">
                  <c:v>471</c:v>
                </c:pt>
                <c:pt idx="157">
                  <c:v>474</c:v>
                </c:pt>
                <c:pt idx="158">
                  <c:v>477</c:v>
                </c:pt>
                <c:pt idx="159">
                  <c:v>480</c:v>
                </c:pt>
                <c:pt idx="160">
                  <c:v>483</c:v>
                </c:pt>
                <c:pt idx="161">
                  <c:v>486</c:v>
                </c:pt>
                <c:pt idx="162">
                  <c:v>489</c:v>
                </c:pt>
                <c:pt idx="163">
                  <c:v>492</c:v>
                </c:pt>
                <c:pt idx="164">
                  <c:v>495</c:v>
                </c:pt>
                <c:pt idx="165">
                  <c:v>498</c:v>
                </c:pt>
                <c:pt idx="166">
                  <c:v>501</c:v>
                </c:pt>
                <c:pt idx="167">
                  <c:v>504</c:v>
                </c:pt>
                <c:pt idx="168">
                  <c:v>507</c:v>
                </c:pt>
                <c:pt idx="169">
                  <c:v>510</c:v>
                </c:pt>
                <c:pt idx="170">
                  <c:v>513</c:v>
                </c:pt>
                <c:pt idx="171">
                  <c:v>516</c:v>
                </c:pt>
                <c:pt idx="172">
                  <c:v>519</c:v>
                </c:pt>
                <c:pt idx="173">
                  <c:v>522</c:v>
                </c:pt>
                <c:pt idx="174">
                  <c:v>525</c:v>
                </c:pt>
                <c:pt idx="175">
                  <c:v>528</c:v>
                </c:pt>
                <c:pt idx="176">
                  <c:v>531</c:v>
                </c:pt>
                <c:pt idx="177">
                  <c:v>534</c:v>
                </c:pt>
                <c:pt idx="178">
                  <c:v>537</c:v>
                </c:pt>
                <c:pt idx="179">
                  <c:v>540</c:v>
                </c:pt>
              </c:numCache>
            </c:numRef>
          </c:cat>
          <c:val>
            <c:numRef>
              <c:f>Sheet1!$C$2:$C$182</c:f>
              <c:numCache>
                <c:formatCode>General</c:formatCode>
                <c:ptCount val="181"/>
                <c:pt idx="0">
                  <c:v>434</c:v>
                </c:pt>
                <c:pt idx="1">
                  <c:v>432</c:v>
                </c:pt>
                <c:pt idx="2">
                  <c:v>431</c:v>
                </c:pt>
                <c:pt idx="3">
                  <c:v>431</c:v>
                </c:pt>
                <c:pt idx="4">
                  <c:v>435</c:v>
                </c:pt>
                <c:pt idx="5">
                  <c:v>431</c:v>
                </c:pt>
                <c:pt idx="6">
                  <c:v>427</c:v>
                </c:pt>
                <c:pt idx="7">
                  <c:v>431</c:v>
                </c:pt>
                <c:pt idx="8">
                  <c:v>435</c:v>
                </c:pt>
                <c:pt idx="9">
                  <c:v>425</c:v>
                </c:pt>
                <c:pt idx="10">
                  <c:v>435</c:v>
                </c:pt>
                <c:pt idx="11">
                  <c:v>422</c:v>
                </c:pt>
                <c:pt idx="12">
                  <c:v>423</c:v>
                </c:pt>
                <c:pt idx="13">
                  <c:v>433</c:v>
                </c:pt>
                <c:pt idx="14">
                  <c:v>430</c:v>
                </c:pt>
                <c:pt idx="15">
                  <c:v>427</c:v>
                </c:pt>
                <c:pt idx="16">
                  <c:v>432</c:v>
                </c:pt>
                <c:pt idx="17">
                  <c:v>436</c:v>
                </c:pt>
                <c:pt idx="18">
                  <c:v>432</c:v>
                </c:pt>
                <c:pt idx="19">
                  <c:v>432</c:v>
                </c:pt>
                <c:pt idx="20">
                  <c:v>434</c:v>
                </c:pt>
                <c:pt idx="21">
                  <c:v>431</c:v>
                </c:pt>
                <c:pt idx="22">
                  <c:v>428</c:v>
                </c:pt>
                <c:pt idx="23">
                  <c:v>429</c:v>
                </c:pt>
                <c:pt idx="24">
                  <c:v>430</c:v>
                </c:pt>
                <c:pt idx="25">
                  <c:v>438</c:v>
                </c:pt>
                <c:pt idx="26">
                  <c:v>431</c:v>
                </c:pt>
                <c:pt idx="27">
                  <c:v>428</c:v>
                </c:pt>
                <c:pt idx="28">
                  <c:v>449</c:v>
                </c:pt>
                <c:pt idx="29">
                  <c:v>455</c:v>
                </c:pt>
                <c:pt idx="30">
                  <c:v>500</c:v>
                </c:pt>
                <c:pt idx="31">
                  <c:v>509</c:v>
                </c:pt>
                <c:pt idx="32">
                  <c:v>466</c:v>
                </c:pt>
                <c:pt idx="33">
                  <c:v>445</c:v>
                </c:pt>
                <c:pt idx="34">
                  <c:v>437</c:v>
                </c:pt>
                <c:pt idx="35">
                  <c:v>426</c:v>
                </c:pt>
                <c:pt idx="36">
                  <c:v>420</c:v>
                </c:pt>
                <c:pt idx="37">
                  <c:v>425</c:v>
                </c:pt>
                <c:pt idx="38">
                  <c:v>435</c:v>
                </c:pt>
                <c:pt idx="39">
                  <c:v>441</c:v>
                </c:pt>
                <c:pt idx="40">
                  <c:v>429</c:v>
                </c:pt>
                <c:pt idx="41">
                  <c:v>428</c:v>
                </c:pt>
                <c:pt idx="42">
                  <c:v>421</c:v>
                </c:pt>
                <c:pt idx="43">
                  <c:v>421</c:v>
                </c:pt>
                <c:pt idx="44">
                  <c:v>428</c:v>
                </c:pt>
                <c:pt idx="45">
                  <c:v>422</c:v>
                </c:pt>
                <c:pt idx="46">
                  <c:v>420</c:v>
                </c:pt>
                <c:pt idx="47">
                  <c:v>425</c:v>
                </c:pt>
                <c:pt idx="48">
                  <c:v>425</c:v>
                </c:pt>
                <c:pt idx="49">
                  <c:v>431</c:v>
                </c:pt>
                <c:pt idx="50">
                  <c:v>420</c:v>
                </c:pt>
                <c:pt idx="51">
                  <c:v>425</c:v>
                </c:pt>
                <c:pt idx="52">
                  <c:v>438</c:v>
                </c:pt>
                <c:pt idx="53">
                  <c:v>432</c:v>
                </c:pt>
                <c:pt idx="54">
                  <c:v>430</c:v>
                </c:pt>
                <c:pt idx="55">
                  <c:v>433</c:v>
                </c:pt>
                <c:pt idx="56">
                  <c:v>433</c:v>
                </c:pt>
                <c:pt idx="57">
                  <c:v>438</c:v>
                </c:pt>
                <c:pt idx="58">
                  <c:v>431</c:v>
                </c:pt>
                <c:pt idx="59">
                  <c:v>416</c:v>
                </c:pt>
                <c:pt idx="60">
                  <c:v>426</c:v>
                </c:pt>
                <c:pt idx="61">
                  <c:v>537</c:v>
                </c:pt>
                <c:pt idx="62">
                  <c:v>528</c:v>
                </c:pt>
                <c:pt idx="63">
                  <c:v>513</c:v>
                </c:pt>
                <c:pt idx="64">
                  <c:v>509</c:v>
                </c:pt>
                <c:pt idx="65">
                  <c:v>532</c:v>
                </c:pt>
                <c:pt idx="66">
                  <c:v>573</c:v>
                </c:pt>
                <c:pt idx="67">
                  <c:v>562</c:v>
                </c:pt>
                <c:pt idx="68">
                  <c:v>546</c:v>
                </c:pt>
                <c:pt idx="69">
                  <c:v>553</c:v>
                </c:pt>
                <c:pt idx="70">
                  <c:v>530</c:v>
                </c:pt>
                <c:pt idx="71">
                  <c:v>542</c:v>
                </c:pt>
                <c:pt idx="72">
                  <c:v>529</c:v>
                </c:pt>
                <c:pt idx="73">
                  <c:v>521</c:v>
                </c:pt>
                <c:pt idx="74">
                  <c:v>533</c:v>
                </c:pt>
                <c:pt idx="75">
                  <c:v>529</c:v>
                </c:pt>
                <c:pt idx="76">
                  <c:v>531</c:v>
                </c:pt>
                <c:pt idx="77">
                  <c:v>561</c:v>
                </c:pt>
                <c:pt idx="78">
                  <c:v>558</c:v>
                </c:pt>
                <c:pt idx="79">
                  <c:v>528</c:v>
                </c:pt>
                <c:pt idx="80">
                  <c:v>518</c:v>
                </c:pt>
                <c:pt idx="81">
                  <c:v>522</c:v>
                </c:pt>
                <c:pt idx="82">
                  <c:v>527</c:v>
                </c:pt>
                <c:pt idx="83">
                  <c:v>532</c:v>
                </c:pt>
                <c:pt idx="84">
                  <c:v>519</c:v>
                </c:pt>
                <c:pt idx="85">
                  <c:v>533</c:v>
                </c:pt>
                <c:pt idx="86">
                  <c:v>539</c:v>
                </c:pt>
                <c:pt idx="87">
                  <c:v>528</c:v>
                </c:pt>
                <c:pt idx="88">
                  <c:v>554</c:v>
                </c:pt>
                <c:pt idx="89">
                  <c:v>551</c:v>
                </c:pt>
                <c:pt idx="90">
                  <c:v>549</c:v>
                </c:pt>
                <c:pt idx="91">
                  <c:v>537</c:v>
                </c:pt>
                <c:pt idx="92">
                  <c:v>527</c:v>
                </c:pt>
                <c:pt idx="93">
                  <c:v>663</c:v>
                </c:pt>
                <c:pt idx="94">
                  <c:v>681</c:v>
                </c:pt>
                <c:pt idx="95">
                  <c:v>674</c:v>
                </c:pt>
                <c:pt idx="96">
                  <c:v>643</c:v>
                </c:pt>
                <c:pt idx="97">
                  <c:v>664</c:v>
                </c:pt>
                <c:pt idx="98">
                  <c:v>657</c:v>
                </c:pt>
                <c:pt idx="99">
                  <c:v>650</c:v>
                </c:pt>
                <c:pt idx="100">
                  <c:v>599</c:v>
                </c:pt>
                <c:pt idx="101">
                  <c:v>572</c:v>
                </c:pt>
                <c:pt idx="102">
                  <c:v>555</c:v>
                </c:pt>
                <c:pt idx="103">
                  <c:v>542</c:v>
                </c:pt>
                <c:pt idx="104">
                  <c:v>533</c:v>
                </c:pt>
                <c:pt idx="105">
                  <c:v>533</c:v>
                </c:pt>
                <c:pt idx="106">
                  <c:v>538</c:v>
                </c:pt>
                <c:pt idx="107">
                  <c:v>530</c:v>
                </c:pt>
                <c:pt idx="108">
                  <c:v>541</c:v>
                </c:pt>
                <c:pt idx="109">
                  <c:v>547</c:v>
                </c:pt>
                <c:pt idx="110">
                  <c:v>538</c:v>
                </c:pt>
                <c:pt idx="111">
                  <c:v>544</c:v>
                </c:pt>
                <c:pt idx="112">
                  <c:v>528</c:v>
                </c:pt>
                <c:pt idx="113">
                  <c:v>543</c:v>
                </c:pt>
                <c:pt idx="114">
                  <c:v>581</c:v>
                </c:pt>
                <c:pt idx="115">
                  <c:v>629</c:v>
                </c:pt>
                <c:pt idx="116">
                  <c:v>557</c:v>
                </c:pt>
                <c:pt idx="117">
                  <c:v>551</c:v>
                </c:pt>
                <c:pt idx="118">
                  <c:v>584</c:v>
                </c:pt>
                <c:pt idx="119">
                  <c:v>629</c:v>
                </c:pt>
                <c:pt idx="120">
                  <c:v>589</c:v>
                </c:pt>
                <c:pt idx="121">
                  <c:v>456</c:v>
                </c:pt>
                <c:pt idx="122">
                  <c:v>450</c:v>
                </c:pt>
                <c:pt idx="123">
                  <c:v>436</c:v>
                </c:pt>
                <c:pt idx="124">
                  <c:v>445</c:v>
                </c:pt>
                <c:pt idx="125">
                  <c:v>441</c:v>
                </c:pt>
                <c:pt idx="126">
                  <c:v>441</c:v>
                </c:pt>
                <c:pt idx="127">
                  <c:v>434</c:v>
                </c:pt>
                <c:pt idx="128">
                  <c:v>441</c:v>
                </c:pt>
                <c:pt idx="129">
                  <c:v>437</c:v>
                </c:pt>
                <c:pt idx="130">
                  <c:v>442</c:v>
                </c:pt>
                <c:pt idx="131">
                  <c:v>435</c:v>
                </c:pt>
                <c:pt idx="132">
                  <c:v>436</c:v>
                </c:pt>
                <c:pt idx="133">
                  <c:v>439</c:v>
                </c:pt>
                <c:pt idx="134">
                  <c:v>435</c:v>
                </c:pt>
                <c:pt idx="135">
                  <c:v>441</c:v>
                </c:pt>
                <c:pt idx="136">
                  <c:v>441</c:v>
                </c:pt>
                <c:pt idx="137">
                  <c:v>444</c:v>
                </c:pt>
                <c:pt idx="138">
                  <c:v>447</c:v>
                </c:pt>
                <c:pt idx="139">
                  <c:v>445</c:v>
                </c:pt>
                <c:pt idx="140">
                  <c:v>444</c:v>
                </c:pt>
                <c:pt idx="141">
                  <c:v>445</c:v>
                </c:pt>
                <c:pt idx="142">
                  <c:v>452</c:v>
                </c:pt>
                <c:pt idx="143">
                  <c:v>446</c:v>
                </c:pt>
                <c:pt idx="144">
                  <c:v>441</c:v>
                </c:pt>
                <c:pt idx="145">
                  <c:v>444</c:v>
                </c:pt>
                <c:pt idx="146">
                  <c:v>453</c:v>
                </c:pt>
                <c:pt idx="147">
                  <c:v>464</c:v>
                </c:pt>
                <c:pt idx="148">
                  <c:v>450</c:v>
                </c:pt>
                <c:pt idx="149">
                  <c:v>451</c:v>
                </c:pt>
                <c:pt idx="150">
                  <c:v>445</c:v>
                </c:pt>
                <c:pt idx="151">
                  <c:v>453</c:v>
                </c:pt>
                <c:pt idx="152">
                  <c:v>452</c:v>
                </c:pt>
                <c:pt idx="153">
                  <c:v>451</c:v>
                </c:pt>
                <c:pt idx="154">
                  <c:v>449</c:v>
                </c:pt>
                <c:pt idx="155">
                  <c:v>447</c:v>
                </c:pt>
                <c:pt idx="156">
                  <c:v>458</c:v>
                </c:pt>
                <c:pt idx="157">
                  <c:v>453</c:v>
                </c:pt>
                <c:pt idx="158">
                  <c:v>457</c:v>
                </c:pt>
                <c:pt idx="159">
                  <c:v>470</c:v>
                </c:pt>
                <c:pt idx="160">
                  <c:v>478</c:v>
                </c:pt>
                <c:pt idx="161">
                  <c:v>471</c:v>
                </c:pt>
                <c:pt idx="162">
                  <c:v>449</c:v>
                </c:pt>
                <c:pt idx="163">
                  <c:v>452</c:v>
                </c:pt>
                <c:pt idx="164">
                  <c:v>454</c:v>
                </c:pt>
                <c:pt idx="165">
                  <c:v>450</c:v>
                </c:pt>
                <c:pt idx="166">
                  <c:v>460</c:v>
                </c:pt>
                <c:pt idx="167">
                  <c:v>454</c:v>
                </c:pt>
                <c:pt idx="168">
                  <c:v>451</c:v>
                </c:pt>
                <c:pt idx="169">
                  <c:v>450</c:v>
                </c:pt>
                <c:pt idx="170">
                  <c:v>454</c:v>
                </c:pt>
                <c:pt idx="171">
                  <c:v>439</c:v>
                </c:pt>
                <c:pt idx="172">
                  <c:v>472</c:v>
                </c:pt>
                <c:pt idx="173">
                  <c:v>593</c:v>
                </c:pt>
                <c:pt idx="174">
                  <c:v>493</c:v>
                </c:pt>
                <c:pt idx="175">
                  <c:v>454</c:v>
                </c:pt>
                <c:pt idx="176">
                  <c:v>443</c:v>
                </c:pt>
                <c:pt idx="177">
                  <c:v>446</c:v>
                </c:pt>
                <c:pt idx="178">
                  <c:v>446</c:v>
                </c:pt>
                <c:pt idx="179">
                  <c:v>446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Client 3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Sheet1!$A$2:$A$182</c:f>
              <c:numCache>
                <c:formatCode>General</c:formatCode>
                <c:ptCount val="181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24</c:v>
                </c:pt>
                <c:pt idx="8">
                  <c:v>27</c:v>
                </c:pt>
                <c:pt idx="9">
                  <c:v>30</c:v>
                </c:pt>
                <c:pt idx="10">
                  <c:v>33</c:v>
                </c:pt>
                <c:pt idx="11">
                  <c:v>36</c:v>
                </c:pt>
                <c:pt idx="12">
                  <c:v>39</c:v>
                </c:pt>
                <c:pt idx="13">
                  <c:v>42</c:v>
                </c:pt>
                <c:pt idx="14">
                  <c:v>45</c:v>
                </c:pt>
                <c:pt idx="15">
                  <c:v>48</c:v>
                </c:pt>
                <c:pt idx="16">
                  <c:v>51</c:v>
                </c:pt>
                <c:pt idx="17">
                  <c:v>54</c:v>
                </c:pt>
                <c:pt idx="18">
                  <c:v>57</c:v>
                </c:pt>
                <c:pt idx="19">
                  <c:v>60</c:v>
                </c:pt>
                <c:pt idx="20">
                  <c:v>63</c:v>
                </c:pt>
                <c:pt idx="21">
                  <c:v>66</c:v>
                </c:pt>
                <c:pt idx="22">
                  <c:v>69</c:v>
                </c:pt>
                <c:pt idx="23">
                  <c:v>72</c:v>
                </c:pt>
                <c:pt idx="24">
                  <c:v>75</c:v>
                </c:pt>
                <c:pt idx="25">
                  <c:v>78</c:v>
                </c:pt>
                <c:pt idx="26">
                  <c:v>81</c:v>
                </c:pt>
                <c:pt idx="27">
                  <c:v>84</c:v>
                </c:pt>
                <c:pt idx="28">
                  <c:v>87</c:v>
                </c:pt>
                <c:pt idx="29">
                  <c:v>90</c:v>
                </c:pt>
                <c:pt idx="30">
                  <c:v>93</c:v>
                </c:pt>
                <c:pt idx="31">
                  <c:v>96</c:v>
                </c:pt>
                <c:pt idx="32">
                  <c:v>99</c:v>
                </c:pt>
                <c:pt idx="33">
                  <c:v>102</c:v>
                </c:pt>
                <c:pt idx="34">
                  <c:v>105</c:v>
                </c:pt>
                <c:pt idx="35">
                  <c:v>108</c:v>
                </c:pt>
                <c:pt idx="36">
                  <c:v>111</c:v>
                </c:pt>
                <c:pt idx="37">
                  <c:v>114</c:v>
                </c:pt>
                <c:pt idx="38">
                  <c:v>117</c:v>
                </c:pt>
                <c:pt idx="39">
                  <c:v>120</c:v>
                </c:pt>
                <c:pt idx="40">
                  <c:v>123</c:v>
                </c:pt>
                <c:pt idx="41">
                  <c:v>126</c:v>
                </c:pt>
                <c:pt idx="42">
                  <c:v>129</c:v>
                </c:pt>
                <c:pt idx="43">
                  <c:v>132</c:v>
                </c:pt>
                <c:pt idx="44">
                  <c:v>135</c:v>
                </c:pt>
                <c:pt idx="45">
                  <c:v>138</c:v>
                </c:pt>
                <c:pt idx="46">
                  <c:v>141</c:v>
                </c:pt>
                <c:pt idx="47">
                  <c:v>144</c:v>
                </c:pt>
                <c:pt idx="48">
                  <c:v>147</c:v>
                </c:pt>
                <c:pt idx="49">
                  <c:v>150</c:v>
                </c:pt>
                <c:pt idx="50">
                  <c:v>153</c:v>
                </c:pt>
                <c:pt idx="51">
                  <c:v>156</c:v>
                </c:pt>
                <c:pt idx="52">
                  <c:v>159</c:v>
                </c:pt>
                <c:pt idx="53">
                  <c:v>162</c:v>
                </c:pt>
                <c:pt idx="54">
                  <c:v>165</c:v>
                </c:pt>
                <c:pt idx="55">
                  <c:v>168</c:v>
                </c:pt>
                <c:pt idx="56">
                  <c:v>171</c:v>
                </c:pt>
                <c:pt idx="57">
                  <c:v>174</c:v>
                </c:pt>
                <c:pt idx="58">
                  <c:v>177</c:v>
                </c:pt>
                <c:pt idx="59">
                  <c:v>180</c:v>
                </c:pt>
                <c:pt idx="60">
                  <c:v>183</c:v>
                </c:pt>
                <c:pt idx="61">
                  <c:v>186</c:v>
                </c:pt>
                <c:pt idx="62">
                  <c:v>189</c:v>
                </c:pt>
                <c:pt idx="63">
                  <c:v>192</c:v>
                </c:pt>
                <c:pt idx="64">
                  <c:v>195</c:v>
                </c:pt>
                <c:pt idx="65">
                  <c:v>198</c:v>
                </c:pt>
                <c:pt idx="66">
                  <c:v>201</c:v>
                </c:pt>
                <c:pt idx="67">
                  <c:v>204</c:v>
                </c:pt>
                <c:pt idx="68">
                  <c:v>207</c:v>
                </c:pt>
                <c:pt idx="69">
                  <c:v>210</c:v>
                </c:pt>
                <c:pt idx="70">
                  <c:v>213</c:v>
                </c:pt>
                <c:pt idx="71">
                  <c:v>216</c:v>
                </c:pt>
                <c:pt idx="72">
                  <c:v>219</c:v>
                </c:pt>
                <c:pt idx="73">
                  <c:v>222</c:v>
                </c:pt>
                <c:pt idx="74">
                  <c:v>225</c:v>
                </c:pt>
                <c:pt idx="75">
                  <c:v>228</c:v>
                </c:pt>
                <c:pt idx="76">
                  <c:v>231</c:v>
                </c:pt>
                <c:pt idx="77">
                  <c:v>234</c:v>
                </c:pt>
                <c:pt idx="78">
                  <c:v>237</c:v>
                </c:pt>
                <c:pt idx="79">
                  <c:v>240</c:v>
                </c:pt>
                <c:pt idx="80">
                  <c:v>243</c:v>
                </c:pt>
                <c:pt idx="81">
                  <c:v>246</c:v>
                </c:pt>
                <c:pt idx="82">
                  <c:v>249</c:v>
                </c:pt>
                <c:pt idx="83">
                  <c:v>252</c:v>
                </c:pt>
                <c:pt idx="84">
                  <c:v>255</c:v>
                </c:pt>
                <c:pt idx="85">
                  <c:v>258</c:v>
                </c:pt>
                <c:pt idx="86">
                  <c:v>261</c:v>
                </c:pt>
                <c:pt idx="87">
                  <c:v>264</c:v>
                </c:pt>
                <c:pt idx="88">
                  <c:v>267</c:v>
                </c:pt>
                <c:pt idx="89">
                  <c:v>270</c:v>
                </c:pt>
                <c:pt idx="90">
                  <c:v>273</c:v>
                </c:pt>
                <c:pt idx="91">
                  <c:v>276</c:v>
                </c:pt>
                <c:pt idx="92">
                  <c:v>279</c:v>
                </c:pt>
                <c:pt idx="93">
                  <c:v>282</c:v>
                </c:pt>
                <c:pt idx="94">
                  <c:v>285</c:v>
                </c:pt>
                <c:pt idx="95">
                  <c:v>288</c:v>
                </c:pt>
                <c:pt idx="96">
                  <c:v>291</c:v>
                </c:pt>
                <c:pt idx="97">
                  <c:v>294</c:v>
                </c:pt>
                <c:pt idx="98">
                  <c:v>297</c:v>
                </c:pt>
                <c:pt idx="99">
                  <c:v>300</c:v>
                </c:pt>
                <c:pt idx="100">
                  <c:v>303</c:v>
                </c:pt>
                <c:pt idx="101">
                  <c:v>306</c:v>
                </c:pt>
                <c:pt idx="102">
                  <c:v>309</c:v>
                </c:pt>
                <c:pt idx="103">
                  <c:v>312</c:v>
                </c:pt>
                <c:pt idx="104">
                  <c:v>315</c:v>
                </c:pt>
                <c:pt idx="105">
                  <c:v>318</c:v>
                </c:pt>
                <c:pt idx="106">
                  <c:v>321</c:v>
                </c:pt>
                <c:pt idx="107">
                  <c:v>324</c:v>
                </c:pt>
                <c:pt idx="108">
                  <c:v>327</c:v>
                </c:pt>
                <c:pt idx="109">
                  <c:v>330</c:v>
                </c:pt>
                <c:pt idx="110">
                  <c:v>333</c:v>
                </c:pt>
                <c:pt idx="111">
                  <c:v>336</c:v>
                </c:pt>
                <c:pt idx="112">
                  <c:v>339</c:v>
                </c:pt>
                <c:pt idx="113">
                  <c:v>342</c:v>
                </c:pt>
                <c:pt idx="114">
                  <c:v>345</c:v>
                </c:pt>
                <c:pt idx="115">
                  <c:v>348</c:v>
                </c:pt>
                <c:pt idx="116">
                  <c:v>351</c:v>
                </c:pt>
                <c:pt idx="117">
                  <c:v>354</c:v>
                </c:pt>
                <c:pt idx="118">
                  <c:v>357</c:v>
                </c:pt>
                <c:pt idx="119">
                  <c:v>360</c:v>
                </c:pt>
                <c:pt idx="120">
                  <c:v>363</c:v>
                </c:pt>
                <c:pt idx="121">
                  <c:v>366</c:v>
                </c:pt>
                <c:pt idx="122">
                  <c:v>369</c:v>
                </c:pt>
                <c:pt idx="123">
                  <c:v>372</c:v>
                </c:pt>
                <c:pt idx="124">
                  <c:v>375</c:v>
                </c:pt>
                <c:pt idx="125">
                  <c:v>378</c:v>
                </c:pt>
                <c:pt idx="126">
                  <c:v>381</c:v>
                </c:pt>
                <c:pt idx="127">
                  <c:v>384</c:v>
                </c:pt>
                <c:pt idx="128">
                  <c:v>387</c:v>
                </c:pt>
                <c:pt idx="129">
                  <c:v>390</c:v>
                </c:pt>
                <c:pt idx="130">
                  <c:v>393</c:v>
                </c:pt>
                <c:pt idx="131">
                  <c:v>396</c:v>
                </c:pt>
                <c:pt idx="132">
                  <c:v>399</c:v>
                </c:pt>
                <c:pt idx="133">
                  <c:v>402</c:v>
                </c:pt>
                <c:pt idx="134">
                  <c:v>405</c:v>
                </c:pt>
                <c:pt idx="135">
                  <c:v>408</c:v>
                </c:pt>
                <c:pt idx="136">
                  <c:v>411</c:v>
                </c:pt>
                <c:pt idx="137">
                  <c:v>414</c:v>
                </c:pt>
                <c:pt idx="138">
                  <c:v>417</c:v>
                </c:pt>
                <c:pt idx="139">
                  <c:v>420</c:v>
                </c:pt>
                <c:pt idx="140">
                  <c:v>423</c:v>
                </c:pt>
                <c:pt idx="141">
                  <c:v>426</c:v>
                </c:pt>
                <c:pt idx="142">
                  <c:v>429</c:v>
                </c:pt>
                <c:pt idx="143">
                  <c:v>432</c:v>
                </c:pt>
                <c:pt idx="144">
                  <c:v>435</c:v>
                </c:pt>
                <c:pt idx="145">
                  <c:v>438</c:v>
                </c:pt>
                <c:pt idx="146">
                  <c:v>441</c:v>
                </c:pt>
                <c:pt idx="147">
                  <c:v>444</c:v>
                </c:pt>
                <c:pt idx="148">
                  <c:v>447</c:v>
                </c:pt>
                <c:pt idx="149">
                  <c:v>450</c:v>
                </c:pt>
                <c:pt idx="150">
                  <c:v>453</c:v>
                </c:pt>
                <c:pt idx="151">
                  <c:v>456</c:v>
                </c:pt>
                <c:pt idx="152">
                  <c:v>459</c:v>
                </c:pt>
                <c:pt idx="153">
                  <c:v>462</c:v>
                </c:pt>
                <c:pt idx="154">
                  <c:v>465</c:v>
                </c:pt>
                <c:pt idx="155">
                  <c:v>468</c:v>
                </c:pt>
                <c:pt idx="156">
                  <c:v>471</c:v>
                </c:pt>
                <c:pt idx="157">
                  <c:v>474</c:v>
                </c:pt>
                <c:pt idx="158">
                  <c:v>477</c:v>
                </c:pt>
                <c:pt idx="159">
                  <c:v>480</c:v>
                </c:pt>
                <c:pt idx="160">
                  <c:v>483</c:v>
                </c:pt>
                <c:pt idx="161">
                  <c:v>486</c:v>
                </c:pt>
                <c:pt idx="162">
                  <c:v>489</c:v>
                </c:pt>
                <c:pt idx="163">
                  <c:v>492</c:v>
                </c:pt>
                <c:pt idx="164">
                  <c:v>495</c:v>
                </c:pt>
                <c:pt idx="165">
                  <c:v>498</c:v>
                </c:pt>
                <c:pt idx="166">
                  <c:v>501</c:v>
                </c:pt>
                <c:pt idx="167">
                  <c:v>504</c:v>
                </c:pt>
                <c:pt idx="168">
                  <c:v>507</c:v>
                </c:pt>
                <c:pt idx="169">
                  <c:v>510</c:v>
                </c:pt>
                <c:pt idx="170">
                  <c:v>513</c:v>
                </c:pt>
                <c:pt idx="171">
                  <c:v>516</c:v>
                </c:pt>
                <c:pt idx="172">
                  <c:v>519</c:v>
                </c:pt>
                <c:pt idx="173">
                  <c:v>522</c:v>
                </c:pt>
                <c:pt idx="174">
                  <c:v>525</c:v>
                </c:pt>
                <c:pt idx="175">
                  <c:v>528</c:v>
                </c:pt>
                <c:pt idx="176">
                  <c:v>531</c:v>
                </c:pt>
                <c:pt idx="177">
                  <c:v>534</c:v>
                </c:pt>
                <c:pt idx="178">
                  <c:v>537</c:v>
                </c:pt>
                <c:pt idx="179">
                  <c:v>540</c:v>
                </c:pt>
              </c:numCache>
            </c:numRef>
          </c:cat>
          <c:val>
            <c:numRef>
              <c:f>Sheet1!$D$2:$D$182</c:f>
              <c:numCache>
                <c:formatCode>General</c:formatCode>
                <c:ptCount val="181"/>
                <c:pt idx="0">
                  <c:v>446</c:v>
                </c:pt>
                <c:pt idx="1">
                  <c:v>445</c:v>
                </c:pt>
                <c:pt idx="2">
                  <c:v>444</c:v>
                </c:pt>
                <c:pt idx="3">
                  <c:v>440</c:v>
                </c:pt>
                <c:pt idx="4">
                  <c:v>441</c:v>
                </c:pt>
                <c:pt idx="5">
                  <c:v>438</c:v>
                </c:pt>
                <c:pt idx="6">
                  <c:v>444</c:v>
                </c:pt>
                <c:pt idx="7">
                  <c:v>443</c:v>
                </c:pt>
                <c:pt idx="8">
                  <c:v>443</c:v>
                </c:pt>
                <c:pt idx="9">
                  <c:v>437</c:v>
                </c:pt>
                <c:pt idx="10">
                  <c:v>444</c:v>
                </c:pt>
                <c:pt idx="11">
                  <c:v>430</c:v>
                </c:pt>
                <c:pt idx="12">
                  <c:v>433</c:v>
                </c:pt>
                <c:pt idx="13">
                  <c:v>441</c:v>
                </c:pt>
                <c:pt idx="14">
                  <c:v>438</c:v>
                </c:pt>
                <c:pt idx="15">
                  <c:v>436</c:v>
                </c:pt>
                <c:pt idx="16">
                  <c:v>443</c:v>
                </c:pt>
                <c:pt idx="17">
                  <c:v>443</c:v>
                </c:pt>
                <c:pt idx="18">
                  <c:v>442</c:v>
                </c:pt>
                <c:pt idx="19">
                  <c:v>442</c:v>
                </c:pt>
                <c:pt idx="20">
                  <c:v>440</c:v>
                </c:pt>
                <c:pt idx="21">
                  <c:v>435</c:v>
                </c:pt>
                <c:pt idx="22">
                  <c:v>435</c:v>
                </c:pt>
                <c:pt idx="23">
                  <c:v>439</c:v>
                </c:pt>
                <c:pt idx="24">
                  <c:v>435</c:v>
                </c:pt>
                <c:pt idx="25">
                  <c:v>444</c:v>
                </c:pt>
                <c:pt idx="26">
                  <c:v>442</c:v>
                </c:pt>
                <c:pt idx="27">
                  <c:v>434</c:v>
                </c:pt>
                <c:pt idx="28">
                  <c:v>455</c:v>
                </c:pt>
                <c:pt idx="29">
                  <c:v>464</c:v>
                </c:pt>
                <c:pt idx="30">
                  <c:v>506</c:v>
                </c:pt>
                <c:pt idx="31">
                  <c:v>519</c:v>
                </c:pt>
                <c:pt idx="32">
                  <c:v>476</c:v>
                </c:pt>
                <c:pt idx="33">
                  <c:v>457</c:v>
                </c:pt>
                <c:pt idx="34">
                  <c:v>446</c:v>
                </c:pt>
                <c:pt idx="35">
                  <c:v>439</c:v>
                </c:pt>
                <c:pt idx="36">
                  <c:v>429</c:v>
                </c:pt>
                <c:pt idx="37">
                  <c:v>433</c:v>
                </c:pt>
                <c:pt idx="38">
                  <c:v>444</c:v>
                </c:pt>
                <c:pt idx="39">
                  <c:v>436</c:v>
                </c:pt>
                <c:pt idx="40">
                  <c:v>437</c:v>
                </c:pt>
                <c:pt idx="41">
                  <c:v>438</c:v>
                </c:pt>
                <c:pt idx="42">
                  <c:v>430</c:v>
                </c:pt>
                <c:pt idx="43">
                  <c:v>431</c:v>
                </c:pt>
                <c:pt idx="44">
                  <c:v>437</c:v>
                </c:pt>
                <c:pt idx="45">
                  <c:v>428</c:v>
                </c:pt>
                <c:pt idx="46">
                  <c:v>430</c:v>
                </c:pt>
                <c:pt idx="47">
                  <c:v>434</c:v>
                </c:pt>
                <c:pt idx="48">
                  <c:v>435</c:v>
                </c:pt>
                <c:pt idx="49">
                  <c:v>439</c:v>
                </c:pt>
                <c:pt idx="50">
                  <c:v>430</c:v>
                </c:pt>
                <c:pt idx="51">
                  <c:v>434</c:v>
                </c:pt>
                <c:pt idx="52">
                  <c:v>447</c:v>
                </c:pt>
                <c:pt idx="53">
                  <c:v>444</c:v>
                </c:pt>
                <c:pt idx="54">
                  <c:v>440</c:v>
                </c:pt>
                <c:pt idx="55">
                  <c:v>442</c:v>
                </c:pt>
                <c:pt idx="56">
                  <c:v>442</c:v>
                </c:pt>
                <c:pt idx="57">
                  <c:v>447</c:v>
                </c:pt>
                <c:pt idx="58">
                  <c:v>436</c:v>
                </c:pt>
                <c:pt idx="59">
                  <c:v>427</c:v>
                </c:pt>
                <c:pt idx="60">
                  <c:v>434</c:v>
                </c:pt>
                <c:pt idx="61">
                  <c:v>541</c:v>
                </c:pt>
                <c:pt idx="62">
                  <c:v>532</c:v>
                </c:pt>
                <c:pt idx="63">
                  <c:v>520</c:v>
                </c:pt>
                <c:pt idx="64">
                  <c:v>515</c:v>
                </c:pt>
                <c:pt idx="65">
                  <c:v>536</c:v>
                </c:pt>
                <c:pt idx="66">
                  <c:v>578</c:v>
                </c:pt>
                <c:pt idx="67">
                  <c:v>564</c:v>
                </c:pt>
                <c:pt idx="68">
                  <c:v>551</c:v>
                </c:pt>
                <c:pt idx="69">
                  <c:v>556</c:v>
                </c:pt>
                <c:pt idx="70">
                  <c:v>532</c:v>
                </c:pt>
                <c:pt idx="71">
                  <c:v>543</c:v>
                </c:pt>
                <c:pt idx="72">
                  <c:v>534</c:v>
                </c:pt>
                <c:pt idx="73">
                  <c:v>524</c:v>
                </c:pt>
                <c:pt idx="74">
                  <c:v>537</c:v>
                </c:pt>
                <c:pt idx="75">
                  <c:v>532</c:v>
                </c:pt>
                <c:pt idx="76">
                  <c:v>534</c:v>
                </c:pt>
                <c:pt idx="77">
                  <c:v>563</c:v>
                </c:pt>
                <c:pt idx="78">
                  <c:v>559</c:v>
                </c:pt>
                <c:pt idx="79">
                  <c:v>531</c:v>
                </c:pt>
                <c:pt idx="80">
                  <c:v>522</c:v>
                </c:pt>
                <c:pt idx="81">
                  <c:v>525</c:v>
                </c:pt>
                <c:pt idx="82">
                  <c:v>531</c:v>
                </c:pt>
                <c:pt idx="83">
                  <c:v>535</c:v>
                </c:pt>
                <c:pt idx="84">
                  <c:v>525</c:v>
                </c:pt>
                <c:pt idx="85">
                  <c:v>533</c:v>
                </c:pt>
                <c:pt idx="86">
                  <c:v>542</c:v>
                </c:pt>
                <c:pt idx="87">
                  <c:v>528</c:v>
                </c:pt>
                <c:pt idx="88">
                  <c:v>557</c:v>
                </c:pt>
                <c:pt idx="89">
                  <c:v>553</c:v>
                </c:pt>
                <c:pt idx="90">
                  <c:v>550</c:v>
                </c:pt>
                <c:pt idx="91">
                  <c:v>542</c:v>
                </c:pt>
                <c:pt idx="92">
                  <c:v>530</c:v>
                </c:pt>
                <c:pt idx="93">
                  <c:v>666</c:v>
                </c:pt>
                <c:pt idx="94">
                  <c:v>683</c:v>
                </c:pt>
                <c:pt idx="95">
                  <c:v>676</c:v>
                </c:pt>
                <c:pt idx="96">
                  <c:v>643</c:v>
                </c:pt>
                <c:pt idx="97">
                  <c:v>667</c:v>
                </c:pt>
                <c:pt idx="98">
                  <c:v>661</c:v>
                </c:pt>
                <c:pt idx="99">
                  <c:v>651</c:v>
                </c:pt>
                <c:pt idx="100">
                  <c:v>602</c:v>
                </c:pt>
                <c:pt idx="101">
                  <c:v>576</c:v>
                </c:pt>
                <c:pt idx="102">
                  <c:v>557</c:v>
                </c:pt>
                <c:pt idx="103">
                  <c:v>548</c:v>
                </c:pt>
                <c:pt idx="104">
                  <c:v>536</c:v>
                </c:pt>
                <c:pt idx="105">
                  <c:v>536</c:v>
                </c:pt>
                <c:pt idx="106">
                  <c:v>543</c:v>
                </c:pt>
                <c:pt idx="107">
                  <c:v>536</c:v>
                </c:pt>
                <c:pt idx="108">
                  <c:v>548</c:v>
                </c:pt>
                <c:pt idx="109">
                  <c:v>551</c:v>
                </c:pt>
                <c:pt idx="110">
                  <c:v>545</c:v>
                </c:pt>
                <c:pt idx="111">
                  <c:v>543</c:v>
                </c:pt>
                <c:pt idx="112">
                  <c:v>531</c:v>
                </c:pt>
                <c:pt idx="113">
                  <c:v>552</c:v>
                </c:pt>
                <c:pt idx="114">
                  <c:v>584</c:v>
                </c:pt>
                <c:pt idx="115">
                  <c:v>634</c:v>
                </c:pt>
                <c:pt idx="116">
                  <c:v>561</c:v>
                </c:pt>
                <c:pt idx="117">
                  <c:v>557</c:v>
                </c:pt>
                <c:pt idx="118">
                  <c:v>587</c:v>
                </c:pt>
                <c:pt idx="119">
                  <c:v>631</c:v>
                </c:pt>
                <c:pt idx="120">
                  <c:v>587</c:v>
                </c:pt>
                <c:pt idx="121">
                  <c:v>468</c:v>
                </c:pt>
                <c:pt idx="122">
                  <c:v>466</c:v>
                </c:pt>
                <c:pt idx="123">
                  <c:v>448</c:v>
                </c:pt>
                <c:pt idx="124">
                  <c:v>456</c:v>
                </c:pt>
                <c:pt idx="125">
                  <c:v>452</c:v>
                </c:pt>
                <c:pt idx="126">
                  <c:v>450</c:v>
                </c:pt>
                <c:pt idx="127">
                  <c:v>446</c:v>
                </c:pt>
                <c:pt idx="128">
                  <c:v>442</c:v>
                </c:pt>
                <c:pt idx="129">
                  <c:v>445</c:v>
                </c:pt>
                <c:pt idx="130">
                  <c:v>448</c:v>
                </c:pt>
                <c:pt idx="131">
                  <c:v>441</c:v>
                </c:pt>
                <c:pt idx="132">
                  <c:v>445</c:v>
                </c:pt>
                <c:pt idx="133">
                  <c:v>450</c:v>
                </c:pt>
                <c:pt idx="134">
                  <c:v>448</c:v>
                </c:pt>
                <c:pt idx="135">
                  <c:v>449</c:v>
                </c:pt>
                <c:pt idx="136">
                  <c:v>454</c:v>
                </c:pt>
                <c:pt idx="137">
                  <c:v>452</c:v>
                </c:pt>
                <c:pt idx="138">
                  <c:v>456</c:v>
                </c:pt>
                <c:pt idx="139">
                  <c:v>455</c:v>
                </c:pt>
                <c:pt idx="140">
                  <c:v>455</c:v>
                </c:pt>
                <c:pt idx="141">
                  <c:v>455</c:v>
                </c:pt>
                <c:pt idx="142">
                  <c:v>462</c:v>
                </c:pt>
                <c:pt idx="143">
                  <c:v>452</c:v>
                </c:pt>
                <c:pt idx="144">
                  <c:v>453</c:v>
                </c:pt>
                <c:pt idx="145">
                  <c:v>456</c:v>
                </c:pt>
                <c:pt idx="146">
                  <c:v>462</c:v>
                </c:pt>
                <c:pt idx="147">
                  <c:v>470</c:v>
                </c:pt>
                <c:pt idx="148">
                  <c:v>460</c:v>
                </c:pt>
                <c:pt idx="149">
                  <c:v>459</c:v>
                </c:pt>
                <c:pt idx="150">
                  <c:v>459</c:v>
                </c:pt>
                <c:pt idx="151">
                  <c:v>458</c:v>
                </c:pt>
                <c:pt idx="152">
                  <c:v>458</c:v>
                </c:pt>
                <c:pt idx="153">
                  <c:v>460</c:v>
                </c:pt>
                <c:pt idx="154">
                  <c:v>455</c:v>
                </c:pt>
                <c:pt idx="155">
                  <c:v>454</c:v>
                </c:pt>
                <c:pt idx="156">
                  <c:v>462</c:v>
                </c:pt>
                <c:pt idx="157">
                  <c:v>447</c:v>
                </c:pt>
                <c:pt idx="158">
                  <c:v>447</c:v>
                </c:pt>
                <c:pt idx="159">
                  <c:v>458</c:v>
                </c:pt>
                <c:pt idx="160">
                  <c:v>469</c:v>
                </c:pt>
                <c:pt idx="161">
                  <c:v>464</c:v>
                </c:pt>
                <c:pt idx="162">
                  <c:v>438</c:v>
                </c:pt>
                <c:pt idx="163">
                  <c:v>445</c:v>
                </c:pt>
                <c:pt idx="164">
                  <c:v>444</c:v>
                </c:pt>
                <c:pt idx="165">
                  <c:v>441</c:v>
                </c:pt>
                <c:pt idx="166">
                  <c:v>449</c:v>
                </c:pt>
                <c:pt idx="167">
                  <c:v>445</c:v>
                </c:pt>
                <c:pt idx="168">
                  <c:v>443</c:v>
                </c:pt>
                <c:pt idx="169">
                  <c:v>438</c:v>
                </c:pt>
                <c:pt idx="170">
                  <c:v>456</c:v>
                </c:pt>
                <c:pt idx="171">
                  <c:v>448</c:v>
                </c:pt>
                <c:pt idx="172">
                  <c:v>487</c:v>
                </c:pt>
                <c:pt idx="173">
                  <c:v>606</c:v>
                </c:pt>
                <c:pt idx="174">
                  <c:v>502</c:v>
                </c:pt>
                <c:pt idx="175">
                  <c:v>459</c:v>
                </c:pt>
                <c:pt idx="176">
                  <c:v>452</c:v>
                </c:pt>
                <c:pt idx="177">
                  <c:v>455</c:v>
                </c:pt>
                <c:pt idx="178">
                  <c:v>456</c:v>
                </c:pt>
                <c:pt idx="179">
                  <c:v>457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0363768"/>
        <c:axId val="130366120"/>
      </c:lineChart>
      <c:catAx>
        <c:axId val="130363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30366120"/>
        <c:crosses val="autoZero"/>
        <c:auto val="1"/>
        <c:lblAlgn val="ctr"/>
        <c:lblOffset val="100"/>
        <c:tickLblSkip val="20"/>
        <c:noMultiLvlLbl val="0"/>
      </c:catAx>
      <c:valAx>
        <c:axId val="130366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30363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Client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Sheet1!$A$2:$A$182</c:f>
              <c:numCache>
                <c:formatCode>General</c:formatCode>
                <c:ptCount val="181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24</c:v>
                </c:pt>
                <c:pt idx="8">
                  <c:v>27</c:v>
                </c:pt>
                <c:pt idx="9">
                  <c:v>30</c:v>
                </c:pt>
                <c:pt idx="10">
                  <c:v>33</c:v>
                </c:pt>
                <c:pt idx="11">
                  <c:v>36</c:v>
                </c:pt>
                <c:pt idx="12">
                  <c:v>39</c:v>
                </c:pt>
                <c:pt idx="13">
                  <c:v>42</c:v>
                </c:pt>
                <c:pt idx="14">
                  <c:v>45</c:v>
                </c:pt>
                <c:pt idx="15">
                  <c:v>48</c:v>
                </c:pt>
                <c:pt idx="16">
                  <c:v>51</c:v>
                </c:pt>
                <c:pt idx="17">
                  <c:v>54</c:v>
                </c:pt>
                <c:pt idx="18">
                  <c:v>57</c:v>
                </c:pt>
                <c:pt idx="19">
                  <c:v>60</c:v>
                </c:pt>
                <c:pt idx="20">
                  <c:v>63</c:v>
                </c:pt>
                <c:pt idx="21">
                  <c:v>66</c:v>
                </c:pt>
                <c:pt idx="22">
                  <c:v>69</c:v>
                </c:pt>
                <c:pt idx="23">
                  <c:v>72</c:v>
                </c:pt>
                <c:pt idx="24">
                  <c:v>75</c:v>
                </c:pt>
                <c:pt idx="25">
                  <c:v>78</c:v>
                </c:pt>
                <c:pt idx="26">
                  <c:v>81</c:v>
                </c:pt>
                <c:pt idx="27">
                  <c:v>84</c:v>
                </c:pt>
                <c:pt idx="28">
                  <c:v>87</c:v>
                </c:pt>
                <c:pt idx="29">
                  <c:v>90</c:v>
                </c:pt>
                <c:pt idx="30">
                  <c:v>93</c:v>
                </c:pt>
                <c:pt idx="31">
                  <c:v>96</c:v>
                </c:pt>
                <c:pt idx="32">
                  <c:v>99</c:v>
                </c:pt>
                <c:pt idx="33">
                  <c:v>102</c:v>
                </c:pt>
                <c:pt idx="34">
                  <c:v>105</c:v>
                </c:pt>
                <c:pt idx="35">
                  <c:v>108</c:v>
                </c:pt>
                <c:pt idx="36">
                  <c:v>111</c:v>
                </c:pt>
                <c:pt idx="37">
                  <c:v>114</c:v>
                </c:pt>
                <c:pt idx="38">
                  <c:v>117</c:v>
                </c:pt>
                <c:pt idx="39">
                  <c:v>120</c:v>
                </c:pt>
                <c:pt idx="40">
                  <c:v>123</c:v>
                </c:pt>
                <c:pt idx="41">
                  <c:v>126</c:v>
                </c:pt>
                <c:pt idx="42">
                  <c:v>129</c:v>
                </c:pt>
                <c:pt idx="43">
                  <c:v>132</c:v>
                </c:pt>
                <c:pt idx="44">
                  <c:v>135</c:v>
                </c:pt>
                <c:pt idx="45">
                  <c:v>138</c:v>
                </c:pt>
                <c:pt idx="46">
                  <c:v>141</c:v>
                </c:pt>
                <c:pt idx="47">
                  <c:v>144</c:v>
                </c:pt>
                <c:pt idx="48">
                  <c:v>147</c:v>
                </c:pt>
                <c:pt idx="49">
                  <c:v>150</c:v>
                </c:pt>
                <c:pt idx="50">
                  <c:v>153</c:v>
                </c:pt>
                <c:pt idx="51">
                  <c:v>156</c:v>
                </c:pt>
                <c:pt idx="52">
                  <c:v>159</c:v>
                </c:pt>
                <c:pt idx="53">
                  <c:v>162</c:v>
                </c:pt>
                <c:pt idx="54">
                  <c:v>165</c:v>
                </c:pt>
                <c:pt idx="55">
                  <c:v>168</c:v>
                </c:pt>
                <c:pt idx="56">
                  <c:v>171</c:v>
                </c:pt>
                <c:pt idx="57">
                  <c:v>174</c:v>
                </c:pt>
                <c:pt idx="58">
                  <c:v>177</c:v>
                </c:pt>
                <c:pt idx="59">
                  <c:v>180</c:v>
                </c:pt>
                <c:pt idx="60">
                  <c:v>183</c:v>
                </c:pt>
                <c:pt idx="61">
                  <c:v>186</c:v>
                </c:pt>
                <c:pt idx="62">
                  <c:v>189</c:v>
                </c:pt>
                <c:pt idx="63">
                  <c:v>192</c:v>
                </c:pt>
                <c:pt idx="64">
                  <c:v>195</c:v>
                </c:pt>
                <c:pt idx="65">
                  <c:v>198</c:v>
                </c:pt>
                <c:pt idx="66">
                  <c:v>201</c:v>
                </c:pt>
                <c:pt idx="67">
                  <c:v>204</c:v>
                </c:pt>
                <c:pt idx="68">
                  <c:v>207</c:v>
                </c:pt>
                <c:pt idx="69">
                  <c:v>210</c:v>
                </c:pt>
                <c:pt idx="70">
                  <c:v>213</c:v>
                </c:pt>
                <c:pt idx="71">
                  <c:v>216</c:v>
                </c:pt>
                <c:pt idx="72">
                  <c:v>219</c:v>
                </c:pt>
                <c:pt idx="73">
                  <c:v>222</c:v>
                </c:pt>
                <c:pt idx="74">
                  <c:v>225</c:v>
                </c:pt>
                <c:pt idx="75">
                  <c:v>228</c:v>
                </c:pt>
                <c:pt idx="76">
                  <c:v>231</c:v>
                </c:pt>
                <c:pt idx="77">
                  <c:v>234</c:v>
                </c:pt>
                <c:pt idx="78">
                  <c:v>237</c:v>
                </c:pt>
                <c:pt idx="79">
                  <c:v>240</c:v>
                </c:pt>
                <c:pt idx="80">
                  <c:v>243</c:v>
                </c:pt>
                <c:pt idx="81">
                  <c:v>246</c:v>
                </c:pt>
                <c:pt idx="82">
                  <c:v>249</c:v>
                </c:pt>
                <c:pt idx="83">
                  <c:v>252</c:v>
                </c:pt>
                <c:pt idx="84">
                  <c:v>255</c:v>
                </c:pt>
                <c:pt idx="85">
                  <c:v>258</c:v>
                </c:pt>
                <c:pt idx="86">
                  <c:v>261</c:v>
                </c:pt>
                <c:pt idx="87">
                  <c:v>264</c:v>
                </c:pt>
                <c:pt idx="88">
                  <c:v>267</c:v>
                </c:pt>
                <c:pt idx="89">
                  <c:v>270</c:v>
                </c:pt>
                <c:pt idx="90">
                  <c:v>273</c:v>
                </c:pt>
                <c:pt idx="91">
                  <c:v>276</c:v>
                </c:pt>
                <c:pt idx="92">
                  <c:v>279</c:v>
                </c:pt>
                <c:pt idx="93">
                  <c:v>282</c:v>
                </c:pt>
                <c:pt idx="94">
                  <c:v>285</c:v>
                </c:pt>
                <c:pt idx="95">
                  <c:v>288</c:v>
                </c:pt>
                <c:pt idx="96">
                  <c:v>291</c:v>
                </c:pt>
                <c:pt idx="97">
                  <c:v>294</c:v>
                </c:pt>
                <c:pt idx="98">
                  <c:v>297</c:v>
                </c:pt>
                <c:pt idx="99">
                  <c:v>300</c:v>
                </c:pt>
                <c:pt idx="100">
                  <c:v>303</c:v>
                </c:pt>
                <c:pt idx="101">
                  <c:v>306</c:v>
                </c:pt>
                <c:pt idx="102">
                  <c:v>309</c:v>
                </c:pt>
                <c:pt idx="103">
                  <c:v>312</c:v>
                </c:pt>
                <c:pt idx="104">
                  <c:v>315</c:v>
                </c:pt>
                <c:pt idx="105">
                  <c:v>318</c:v>
                </c:pt>
                <c:pt idx="106">
                  <c:v>321</c:v>
                </c:pt>
                <c:pt idx="107">
                  <c:v>324</c:v>
                </c:pt>
                <c:pt idx="108">
                  <c:v>327</c:v>
                </c:pt>
                <c:pt idx="109">
                  <c:v>330</c:v>
                </c:pt>
                <c:pt idx="110">
                  <c:v>333</c:v>
                </c:pt>
                <c:pt idx="111">
                  <c:v>336</c:v>
                </c:pt>
                <c:pt idx="112">
                  <c:v>339</c:v>
                </c:pt>
                <c:pt idx="113">
                  <c:v>342</c:v>
                </c:pt>
                <c:pt idx="114">
                  <c:v>345</c:v>
                </c:pt>
                <c:pt idx="115">
                  <c:v>348</c:v>
                </c:pt>
                <c:pt idx="116">
                  <c:v>351</c:v>
                </c:pt>
                <c:pt idx="117">
                  <c:v>354</c:v>
                </c:pt>
                <c:pt idx="118">
                  <c:v>357</c:v>
                </c:pt>
                <c:pt idx="119">
                  <c:v>360</c:v>
                </c:pt>
                <c:pt idx="120">
                  <c:v>363</c:v>
                </c:pt>
                <c:pt idx="121">
                  <c:v>366</c:v>
                </c:pt>
                <c:pt idx="122">
                  <c:v>369</c:v>
                </c:pt>
                <c:pt idx="123">
                  <c:v>372</c:v>
                </c:pt>
                <c:pt idx="124">
                  <c:v>375</c:v>
                </c:pt>
                <c:pt idx="125">
                  <c:v>378</c:v>
                </c:pt>
                <c:pt idx="126">
                  <c:v>381</c:v>
                </c:pt>
                <c:pt idx="127">
                  <c:v>384</c:v>
                </c:pt>
                <c:pt idx="128">
                  <c:v>387</c:v>
                </c:pt>
                <c:pt idx="129">
                  <c:v>390</c:v>
                </c:pt>
                <c:pt idx="130">
                  <c:v>393</c:v>
                </c:pt>
                <c:pt idx="131">
                  <c:v>396</c:v>
                </c:pt>
                <c:pt idx="132">
                  <c:v>399</c:v>
                </c:pt>
                <c:pt idx="133">
                  <c:v>402</c:v>
                </c:pt>
                <c:pt idx="134">
                  <c:v>405</c:v>
                </c:pt>
                <c:pt idx="135">
                  <c:v>408</c:v>
                </c:pt>
                <c:pt idx="136">
                  <c:v>411</c:v>
                </c:pt>
                <c:pt idx="137">
                  <c:v>414</c:v>
                </c:pt>
                <c:pt idx="138">
                  <c:v>417</c:v>
                </c:pt>
                <c:pt idx="139">
                  <c:v>420</c:v>
                </c:pt>
                <c:pt idx="140">
                  <c:v>423</c:v>
                </c:pt>
                <c:pt idx="141">
                  <c:v>426</c:v>
                </c:pt>
                <c:pt idx="142">
                  <c:v>429</c:v>
                </c:pt>
                <c:pt idx="143">
                  <c:v>432</c:v>
                </c:pt>
                <c:pt idx="144">
                  <c:v>435</c:v>
                </c:pt>
                <c:pt idx="145">
                  <c:v>438</c:v>
                </c:pt>
                <c:pt idx="146">
                  <c:v>441</c:v>
                </c:pt>
                <c:pt idx="147">
                  <c:v>444</c:v>
                </c:pt>
                <c:pt idx="148">
                  <c:v>447</c:v>
                </c:pt>
                <c:pt idx="149">
                  <c:v>450</c:v>
                </c:pt>
                <c:pt idx="150">
                  <c:v>453</c:v>
                </c:pt>
                <c:pt idx="151">
                  <c:v>456</c:v>
                </c:pt>
                <c:pt idx="152">
                  <c:v>459</c:v>
                </c:pt>
                <c:pt idx="153">
                  <c:v>462</c:v>
                </c:pt>
                <c:pt idx="154">
                  <c:v>465</c:v>
                </c:pt>
                <c:pt idx="155">
                  <c:v>468</c:v>
                </c:pt>
                <c:pt idx="156">
                  <c:v>471</c:v>
                </c:pt>
                <c:pt idx="157">
                  <c:v>474</c:v>
                </c:pt>
                <c:pt idx="158">
                  <c:v>477</c:v>
                </c:pt>
                <c:pt idx="159">
                  <c:v>480</c:v>
                </c:pt>
                <c:pt idx="160">
                  <c:v>483</c:v>
                </c:pt>
                <c:pt idx="161">
                  <c:v>486</c:v>
                </c:pt>
                <c:pt idx="162">
                  <c:v>489</c:v>
                </c:pt>
                <c:pt idx="163">
                  <c:v>492</c:v>
                </c:pt>
                <c:pt idx="164">
                  <c:v>495</c:v>
                </c:pt>
                <c:pt idx="165">
                  <c:v>498</c:v>
                </c:pt>
                <c:pt idx="166">
                  <c:v>501</c:v>
                </c:pt>
                <c:pt idx="167">
                  <c:v>504</c:v>
                </c:pt>
                <c:pt idx="168">
                  <c:v>507</c:v>
                </c:pt>
                <c:pt idx="169">
                  <c:v>510</c:v>
                </c:pt>
                <c:pt idx="170">
                  <c:v>513</c:v>
                </c:pt>
                <c:pt idx="171">
                  <c:v>516</c:v>
                </c:pt>
                <c:pt idx="172">
                  <c:v>519</c:v>
                </c:pt>
                <c:pt idx="173">
                  <c:v>522</c:v>
                </c:pt>
                <c:pt idx="174">
                  <c:v>525</c:v>
                </c:pt>
                <c:pt idx="175">
                  <c:v>528</c:v>
                </c:pt>
                <c:pt idx="176">
                  <c:v>531</c:v>
                </c:pt>
                <c:pt idx="177">
                  <c:v>534</c:v>
                </c:pt>
                <c:pt idx="178">
                  <c:v>537</c:v>
                </c:pt>
                <c:pt idx="179">
                  <c:v>540</c:v>
                </c:pt>
              </c:numCache>
            </c:numRef>
          </c:cat>
          <c:val>
            <c:numRef>
              <c:f>Sheet1!$B$2:$B$182</c:f>
              <c:numCache>
                <c:formatCode>General</c:formatCode>
                <c:ptCount val="181"/>
                <c:pt idx="0">
                  <c:v>63</c:v>
                </c:pt>
                <c:pt idx="1">
                  <c:v>62</c:v>
                </c:pt>
                <c:pt idx="2">
                  <c:v>63</c:v>
                </c:pt>
                <c:pt idx="3">
                  <c:v>64</c:v>
                </c:pt>
                <c:pt idx="4">
                  <c:v>64</c:v>
                </c:pt>
                <c:pt idx="5">
                  <c:v>64</c:v>
                </c:pt>
                <c:pt idx="6">
                  <c:v>65</c:v>
                </c:pt>
                <c:pt idx="7">
                  <c:v>65</c:v>
                </c:pt>
                <c:pt idx="8">
                  <c:v>63</c:v>
                </c:pt>
                <c:pt idx="9">
                  <c:v>65</c:v>
                </c:pt>
                <c:pt idx="10">
                  <c:v>64</c:v>
                </c:pt>
                <c:pt idx="11">
                  <c:v>64</c:v>
                </c:pt>
                <c:pt idx="12">
                  <c:v>63</c:v>
                </c:pt>
                <c:pt idx="13">
                  <c:v>65</c:v>
                </c:pt>
                <c:pt idx="14">
                  <c:v>63</c:v>
                </c:pt>
                <c:pt idx="15">
                  <c:v>63</c:v>
                </c:pt>
                <c:pt idx="16">
                  <c:v>64</c:v>
                </c:pt>
                <c:pt idx="17">
                  <c:v>63</c:v>
                </c:pt>
                <c:pt idx="18">
                  <c:v>65</c:v>
                </c:pt>
                <c:pt idx="19">
                  <c:v>64</c:v>
                </c:pt>
                <c:pt idx="20">
                  <c:v>63</c:v>
                </c:pt>
                <c:pt idx="21">
                  <c:v>64</c:v>
                </c:pt>
                <c:pt idx="22">
                  <c:v>65</c:v>
                </c:pt>
                <c:pt idx="23">
                  <c:v>64</c:v>
                </c:pt>
                <c:pt idx="24">
                  <c:v>65</c:v>
                </c:pt>
                <c:pt idx="25">
                  <c:v>64</c:v>
                </c:pt>
                <c:pt idx="26">
                  <c:v>64</c:v>
                </c:pt>
                <c:pt idx="27">
                  <c:v>63</c:v>
                </c:pt>
                <c:pt idx="28">
                  <c:v>64</c:v>
                </c:pt>
                <c:pt idx="29">
                  <c:v>65</c:v>
                </c:pt>
                <c:pt idx="30">
                  <c:v>65</c:v>
                </c:pt>
                <c:pt idx="31">
                  <c:v>64</c:v>
                </c:pt>
                <c:pt idx="32">
                  <c:v>63</c:v>
                </c:pt>
                <c:pt idx="33">
                  <c:v>62</c:v>
                </c:pt>
                <c:pt idx="34">
                  <c:v>62</c:v>
                </c:pt>
                <c:pt idx="35">
                  <c:v>63</c:v>
                </c:pt>
                <c:pt idx="36">
                  <c:v>64</c:v>
                </c:pt>
                <c:pt idx="37">
                  <c:v>65</c:v>
                </c:pt>
                <c:pt idx="38">
                  <c:v>65</c:v>
                </c:pt>
                <c:pt idx="39">
                  <c:v>62</c:v>
                </c:pt>
                <c:pt idx="40">
                  <c:v>66</c:v>
                </c:pt>
                <c:pt idx="41">
                  <c:v>65</c:v>
                </c:pt>
                <c:pt idx="42">
                  <c:v>65</c:v>
                </c:pt>
                <c:pt idx="43">
                  <c:v>65</c:v>
                </c:pt>
                <c:pt idx="44">
                  <c:v>63</c:v>
                </c:pt>
                <c:pt idx="45">
                  <c:v>63</c:v>
                </c:pt>
                <c:pt idx="46">
                  <c:v>64</c:v>
                </c:pt>
                <c:pt idx="47">
                  <c:v>64</c:v>
                </c:pt>
                <c:pt idx="48">
                  <c:v>63</c:v>
                </c:pt>
                <c:pt idx="49">
                  <c:v>64</c:v>
                </c:pt>
                <c:pt idx="50">
                  <c:v>64</c:v>
                </c:pt>
                <c:pt idx="51">
                  <c:v>66</c:v>
                </c:pt>
                <c:pt idx="52">
                  <c:v>65</c:v>
                </c:pt>
                <c:pt idx="53">
                  <c:v>65</c:v>
                </c:pt>
                <c:pt idx="54">
                  <c:v>65</c:v>
                </c:pt>
                <c:pt idx="55">
                  <c:v>65</c:v>
                </c:pt>
                <c:pt idx="56">
                  <c:v>65</c:v>
                </c:pt>
                <c:pt idx="57">
                  <c:v>65</c:v>
                </c:pt>
                <c:pt idx="58">
                  <c:v>66</c:v>
                </c:pt>
                <c:pt idx="59">
                  <c:v>66</c:v>
                </c:pt>
                <c:pt idx="60">
                  <c:v>65</c:v>
                </c:pt>
                <c:pt idx="61">
                  <c:v>61</c:v>
                </c:pt>
                <c:pt idx="62">
                  <c:v>63</c:v>
                </c:pt>
                <c:pt idx="63">
                  <c:v>62</c:v>
                </c:pt>
                <c:pt idx="64">
                  <c:v>60</c:v>
                </c:pt>
                <c:pt idx="65">
                  <c:v>61</c:v>
                </c:pt>
                <c:pt idx="66">
                  <c:v>62</c:v>
                </c:pt>
                <c:pt idx="67">
                  <c:v>61</c:v>
                </c:pt>
                <c:pt idx="68">
                  <c:v>61</c:v>
                </c:pt>
                <c:pt idx="69">
                  <c:v>60</c:v>
                </c:pt>
                <c:pt idx="70">
                  <c:v>60</c:v>
                </c:pt>
                <c:pt idx="71">
                  <c:v>61</c:v>
                </c:pt>
                <c:pt idx="72">
                  <c:v>60</c:v>
                </c:pt>
                <c:pt idx="73">
                  <c:v>60</c:v>
                </c:pt>
                <c:pt idx="74">
                  <c:v>61</c:v>
                </c:pt>
                <c:pt idx="75">
                  <c:v>60</c:v>
                </c:pt>
                <c:pt idx="76">
                  <c:v>62</c:v>
                </c:pt>
                <c:pt idx="77">
                  <c:v>63</c:v>
                </c:pt>
                <c:pt idx="78">
                  <c:v>62</c:v>
                </c:pt>
                <c:pt idx="79">
                  <c:v>62</c:v>
                </c:pt>
                <c:pt idx="80">
                  <c:v>63</c:v>
                </c:pt>
                <c:pt idx="81">
                  <c:v>62</c:v>
                </c:pt>
                <c:pt idx="82">
                  <c:v>62</c:v>
                </c:pt>
                <c:pt idx="83">
                  <c:v>63</c:v>
                </c:pt>
                <c:pt idx="84">
                  <c:v>63</c:v>
                </c:pt>
                <c:pt idx="85">
                  <c:v>62</c:v>
                </c:pt>
                <c:pt idx="86">
                  <c:v>63</c:v>
                </c:pt>
                <c:pt idx="87">
                  <c:v>64</c:v>
                </c:pt>
                <c:pt idx="88">
                  <c:v>63</c:v>
                </c:pt>
                <c:pt idx="89">
                  <c:v>64</c:v>
                </c:pt>
                <c:pt idx="90">
                  <c:v>63</c:v>
                </c:pt>
                <c:pt idx="91">
                  <c:v>62</c:v>
                </c:pt>
                <c:pt idx="92">
                  <c:v>63</c:v>
                </c:pt>
                <c:pt idx="93">
                  <c:v>62</c:v>
                </c:pt>
                <c:pt idx="94">
                  <c:v>62</c:v>
                </c:pt>
                <c:pt idx="95">
                  <c:v>63</c:v>
                </c:pt>
                <c:pt idx="96">
                  <c:v>62</c:v>
                </c:pt>
                <c:pt idx="97">
                  <c:v>71</c:v>
                </c:pt>
                <c:pt idx="98">
                  <c:v>68</c:v>
                </c:pt>
                <c:pt idx="99">
                  <c:v>66</c:v>
                </c:pt>
                <c:pt idx="100">
                  <c:v>66</c:v>
                </c:pt>
                <c:pt idx="101">
                  <c:v>64</c:v>
                </c:pt>
                <c:pt idx="102">
                  <c:v>63</c:v>
                </c:pt>
                <c:pt idx="103">
                  <c:v>64</c:v>
                </c:pt>
                <c:pt idx="104">
                  <c:v>65</c:v>
                </c:pt>
                <c:pt idx="105">
                  <c:v>64</c:v>
                </c:pt>
                <c:pt idx="106">
                  <c:v>64</c:v>
                </c:pt>
                <c:pt idx="107">
                  <c:v>63</c:v>
                </c:pt>
                <c:pt idx="108">
                  <c:v>63</c:v>
                </c:pt>
                <c:pt idx="109">
                  <c:v>62</c:v>
                </c:pt>
                <c:pt idx="110">
                  <c:v>61</c:v>
                </c:pt>
                <c:pt idx="111">
                  <c:v>61</c:v>
                </c:pt>
                <c:pt idx="112">
                  <c:v>61</c:v>
                </c:pt>
                <c:pt idx="113">
                  <c:v>62</c:v>
                </c:pt>
                <c:pt idx="114">
                  <c:v>62</c:v>
                </c:pt>
                <c:pt idx="115">
                  <c:v>63</c:v>
                </c:pt>
                <c:pt idx="116">
                  <c:v>63</c:v>
                </c:pt>
                <c:pt idx="117">
                  <c:v>63</c:v>
                </c:pt>
                <c:pt idx="118">
                  <c:v>63</c:v>
                </c:pt>
                <c:pt idx="119">
                  <c:v>62</c:v>
                </c:pt>
                <c:pt idx="120">
                  <c:v>64</c:v>
                </c:pt>
                <c:pt idx="121">
                  <c:v>66</c:v>
                </c:pt>
                <c:pt idx="122">
                  <c:v>65</c:v>
                </c:pt>
                <c:pt idx="123">
                  <c:v>66</c:v>
                </c:pt>
                <c:pt idx="124">
                  <c:v>66</c:v>
                </c:pt>
                <c:pt idx="125">
                  <c:v>66</c:v>
                </c:pt>
                <c:pt idx="126">
                  <c:v>66</c:v>
                </c:pt>
                <c:pt idx="127">
                  <c:v>66</c:v>
                </c:pt>
                <c:pt idx="128">
                  <c:v>66</c:v>
                </c:pt>
                <c:pt idx="129">
                  <c:v>67</c:v>
                </c:pt>
                <c:pt idx="130">
                  <c:v>66</c:v>
                </c:pt>
                <c:pt idx="131">
                  <c:v>66</c:v>
                </c:pt>
                <c:pt idx="132">
                  <c:v>67</c:v>
                </c:pt>
                <c:pt idx="133">
                  <c:v>67</c:v>
                </c:pt>
                <c:pt idx="134">
                  <c:v>66</c:v>
                </c:pt>
                <c:pt idx="135">
                  <c:v>58</c:v>
                </c:pt>
                <c:pt idx="136">
                  <c:v>50</c:v>
                </c:pt>
                <c:pt idx="137">
                  <c:v>47</c:v>
                </c:pt>
                <c:pt idx="138">
                  <c:v>55</c:v>
                </c:pt>
                <c:pt idx="139">
                  <c:v>59</c:v>
                </c:pt>
                <c:pt idx="140">
                  <c:v>62</c:v>
                </c:pt>
                <c:pt idx="141">
                  <c:v>64</c:v>
                </c:pt>
                <c:pt idx="142">
                  <c:v>65</c:v>
                </c:pt>
                <c:pt idx="143">
                  <c:v>55</c:v>
                </c:pt>
                <c:pt idx="144">
                  <c:v>47</c:v>
                </c:pt>
                <c:pt idx="145">
                  <c:v>50</c:v>
                </c:pt>
                <c:pt idx="146">
                  <c:v>61</c:v>
                </c:pt>
                <c:pt idx="147">
                  <c:v>64</c:v>
                </c:pt>
                <c:pt idx="148">
                  <c:v>65</c:v>
                </c:pt>
                <c:pt idx="149">
                  <c:v>66</c:v>
                </c:pt>
                <c:pt idx="150">
                  <c:v>66</c:v>
                </c:pt>
                <c:pt idx="151">
                  <c:v>66</c:v>
                </c:pt>
                <c:pt idx="152">
                  <c:v>66</c:v>
                </c:pt>
                <c:pt idx="153">
                  <c:v>66</c:v>
                </c:pt>
                <c:pt idx="154">
                  <c:v>66</c:v>
                </c:pt>
                <c:pt idx="155">
                  <c:v>66</c:v>
                </c:pt>
                <c:pt idx="156">
                  <c:v>66</c:v>
                </c:pt>
                <c:pt idx="157">
                  <c:v>63</c:v>
                </c:pt>
                <c:pt idx="158">
                  <c:v>61</c:v>
                </c:pt>
                <c:pt idx="159">
                  <c:v>53</c:v>
                </c:pt>
                <c:pt idx="160">
                  <c:v>55</c:v>
                </c:pt>
                <c:pt idx="161">
                  <c:v>59</c:v>
                </c:pt>
                <c:pt idx="162">
                  <c:v>61</c:v>
                </c:pt>
                <c:pt idx="163">
                  <c:v>62</c:v>
                </c:pt>
                <c:pt idx="164">
                  <c:v>62</c:v>
                </c:pt>
                <c:pt idx="165">
                  <c:v>62</c:v>
                </c:pt>
                <c:pt idx="166">
                  <c:v>63</c:v>
                </c:pt>
                <c:pt idx="167">
                  <c:v>63</c:v>
                </c:pt>
                <c:pt idx="168">
                  <c:v>64</c:v>
                </c:pt>
                <c:pt idx="169">
                  <c:v>62</c:v>
                </c:pt>
                <c:pt idx="170">
                  <c:v>61</c:v>
                </c:pt>
                <c:pt idx="171">
                  <c:v>65</c:v>
                </c:pt>
                <c:pt idx="172">
                  <c:v>65</c:v>
                </c:pt>
                <c:pt idx="173">
                  <c:v>64</c:v>
                </c:pt>
                <c:pt idx="174">
                  <c:v>65</c:v>
                </c:pt>
                <c:pt idx="175">
                  <c:v>65</c:v>
                </c:pt>
                <c:pt idx="176">
                  <c:v>64</c:v>
                </c:pt>
                <c:pt idx="177">
                  <c:v>65</c:v>
                </c:pt>
                <c:pt idx="178">
                  <c:v>64</c:v>
                </c:pt>
                <c:pt idx="179">
                  <c:v>64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Client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Sheet1!$A$2:$A$182</c:f>
              <c:numCache>
                <c:formatCode>General</c:formatCode>
                <c:ptCount val="181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24</c:v>
                </c:pt>
                <c:pt idx="8">
                  <c:v>27</c:v>
                </c:pt>
                <c:pt idx="9">
                  <c:v>30</c:v>
                </c:pt>
                <c:pt idx="10">
                  <c:v>33</c:v>
                </c:pt>
                <c:pt idx="11">
                  <c:v>36</c:v>
                </c:pt>
                <c:pt idx="12">
                  <c:v>39</c:v>
                </c:pt>
                <c:pt idx="13">
                  <c:v>42</c:v>
                </c:pt>
                <c:pt idx="14">
                  <c:v>45</c:v>
                </c:pt>
                <c:pt idx="15">
                  <c:v>48</c:v>
                </c:pt>
                <c:pt idx="16">
                  <c:v>51</c:v>
                </c:pt>
                <c:pt idx="17">
                  <c:v>54</c:v>
                </c:pt>
                <c:pt idx="18">
                  <c:v>57</c:v>
                </c:pt>
                <c:pt idx="19">
                  <c:v>60</c:v>
                </c:pt>
                <c:pt idx="20">
                  <c:v>63</c:v>
                </c:pt>
                <c:pt idx="21">
                  <c:v>66</c:v>
                </c:pt>
                <c:pt idx="22">
                  <c:v>69</c:v>
                </c:pt>
                <c:pt idx="23">
                  <c:v>72</c:v>
                </c:pt>
                <c:pt idx="24">
                  <c:v>75</c:v>
                </c:pt>
                <c:pt idx="25">
                  <c:v>78</c:v>
                </c:pt>
                <c:pt idx="26">
                  <c:v>81</c:v>
                </c:pt>
                <c:pt idx="27">
                  <c:v>84</c:v>
                </c:pt>
                <c:pt idx="28">
                  <c:v>87</c:v>
                </c:pt>
                <c:pt idx="29">
                  <c:v>90</c:v>
                </c:pt>
                <c:pt idx="30">
                  <c:v>93</c:v>
                </c:pt>
                <c:pt idx="31">
                  <c:v>96</c:v>
                </c:pt>
                <c:pt idx="32">
                  <c:v>99</c:v>
                </c:pt>
                <c:pt idx="33">
                  <c:v>102</c:v>
                </c:pt>
                <c:pt idx="34">
                  <c:v>105</c:v>
                </c:pt>
                <c:pt idx="35">
                  <c:v>108</c:v>
                </c:pt>
                <c:pt idx="36">
                  <c:v>111</c:v>
                </c:pt>
                <c:pt idx="37">
                  <c:v>114</c:v>
                </c:pt>
                <c:pt idx="38">
                  <c:v>117</c:v>
                </c:pt>
                <c:pt idx="39">
                  <c:v>120</c:v>
                </c:pt>
                <c:pt idx="40">
                  <c:v>123</c:v>
                </c:pt>
                <c:pt idx="41">
                  <c:v>126</c:v>
                </c:pt>
                <c:pt idx="42">
                  <c:v>129</c:v>
                </c:pt>
                <c:pt idx="43">
                  <c:v>132</c:v>
                </c:pt>
                <c:pt idx="44">
                  <c:v>135</c:v>
                </c:pt>
                <c:pt idx="45">
                  <c:v>138</c:v>
                </c:pt>
                <c:pt idx="46">
                  <c:v>141</c:v>
                </c:pt>
                <c:pt idx="47">
                  <c:v>144</c:v>
                </c:pt>
                <c:pt idx="48">
                  <c:v>147</c:v>
                </c:pt>
                <c:pt idx="49">
                  <c:v>150</c:v>
                </c:pt>
                <c:pt idx="50">
                  <c:v>153</c:v>
                </c:pt>
                <c:pt idx="51">
                  <c:v>156</c:v>
                </c:pt>
                <c:pt idx="52">
                  <c:v>159</c:v>
                </c:pt>
                <c:pt idx="53">
                  <c:v>162</c:v>
                </c:pt>
                <c:pt idx="54">
                  <c:v>165</c:v>
                </c:pt>
                <c:pt idx="55">
                  <c:v>168</c:v>
                </c:pt>
                <c:pt idx="56">
                  <c:v>171</c:v>
                </c:pt>
                <c:pt idx="57">
                  <c:v>174</c:v>
                </c:pt>
                <c:pt idx="58">
                  <c:v>177</c:v>
                </c:pt>
                <c:pt idx="59">
                  <c:v>180</c:v>
                </c:pt>
                <c:pt idx="60">
                  <c:v>183</c:v>
                </c:pt>
                <c:pt idx="61">
                  <c:v>186</c:v>
                </c:pt>
                <c:pt idx="62">
                  <c:v>189</c:v>
                </c:pt>
                <c:pt idx="63">
                  <c:v>192</c:v>
                </c:pt>
                <c:pt idx="64">
                  <c:v>195</c:v>
                </c:pt>
                <c:pt idx="65">
                  <c:v>198</c:v>
                </c:pt>
                <c:pt idx="66">
                  <c:v>201</c:v>
                </c:pt>
                <c:pt idx="67">
                  <c:v>204</c:v>
                </c:pt>
                <c:pt idx="68">
                  <c:v>207</c:v>
                </c:pt>
                <c:pt idx="69">
                  <c:v>210</c:v>
                </c:pt>
                <c:pt idx="70">
                  <c:v>213</c:v>
                </c:pt>
                <c:pt idx="71">
                  <c:v>216</c:v>
                </c:pt>
                <c:pt idx="72">
                  <c:v>219</c:v>
                </c:pt>
                <c:pt idx="73">
                  <c:v>222</c:v>
                </c:pt>
                <c:pt idx="74">
                  <c:v>225</c:v>
                </c:pt>
                <c:pt idx="75">
                  <c:v>228</c:v>
                </c:pt>
                <c:pt idx="76">
                  <c:v>231</c:v>
                </c:pt>
                <c:pt idx="77">
                  <c:v>234</c:v>
                </c:pt>
                <c:pt idx="78">
                  <c:v>237</c:v>
                </c:pt>
                <c:pt idx="79">
                  <c:v>240</c:v>
                </c:pt>
                <c:pt idx="80">
                  <c:v>243</c:v>
                </c:pt>
                <c:pt idx="81">
                  <c:v>246</c:v>
                </c:pt>
                <c:pt idx="82">
                  <c:v>249</c:v>
                </c:pt>
                <c:pt idx="83">
                  <c:v>252</c:v>
                </c:pt>
                <c:pt idx="84">
                  <c:v>255</c:v>
                </c:pt>
                <c:pt idx="85">
                  <c:v>258</c:v>
                </c:pt>
                <c:pt idx="86">
                  <c:v>261</c:v>
                </c:pt>
                <c:pt idx="87">
                  <c:v>264</c:v>
                </c:pt>
                <c:pt idx="88">
                  <c:v>267</c:v>
                </c:pt>
                <c:pt idx="89">
                  <c:v>270</c:v>
                </c:pt>
                <c:pt idx="90">
                  <c:v>273</c:v>
                </c:pt>
                <c:pt idx="91">
                  <c:v>276</c:v>
                </c:pt>
                <c:pt idx="92">
                  <c:v>279</c:v>
                </c:pt>
                <c:pt idx="93">
                  <c:v>282</c:v>
                </c:pt>
                <c:pt idx="94">
                  <c:v>285</c:v>
                </c:pt>
                <c:pt idx="95">
                  <c:v>288</c:v>
                </c:pt>
                <c:pt idx="96">
                  <c:v>291</c:v>
                </c:pt>
                <c:pt idx="97">
                  <c:v>294</c:v>
                </c:pt>
                <c:pt idx="98">
                  <c:v>297</c:v>
                </c:pt>
                <c:pt idx="99">
                  <c:v>300</c:v>
                </c:pt>
                <c:pt idx="100">
                  <c:v>303</c:v>
                </c:pt>
                <c:pt idx="101">
                  <c:v>306</c:v>
                </c:pt>
                <c:pt idx="102">
                  <c:v>309</c:v>
                </c:pt>
                <c:pt idx="103">
                  <c:v>312</c:v>
                </c:pt>
                <c:pt idx="104">
                  <c:v>315</c:v>
                </c:pt>
                <c:pt idx="105">
                  <c:v>318</c:v>
                </c:pt>
                <c:pt idx="106">
                  <c:v>321</c:v>
                </c:pt>
                <c:pt idx="107">
                  <c:v>324</c:v>
                </c:pt>
                <c:pt idx="108">
                  <c:v>327</c:v>
                </c:pt>
                <c:pt idx="109">
                  <c:v>330</c:v>
                </c:pt>
                <c:pt idx="110">
                  <c:v>333</c:v>
                </c:pt>
                <c:pt idx="111">
                  <c:v>336</c:v>
                </c:pt>
                <c:pt idx="112">
                  <c:v>339</c:v>
                </c:pt>
                <c:pt idx="113">
                  <c:v>342</c:v>
                </c:pt>
                <c:pt idx="114">
                  <c:v>345</c:v>
                </c:pt>
                <c:pt idx="115">
                  <c:v>348</c:v>
                </c:pt>
                <c:pt idx="116">
                  <c:v>351</c:v>
                </c:pt>
                <c:pt idx="117">
                  <c:v>354</c:v>
                </c:pt>
                <c:pt idx="118">
                  <c:v>357</c:v>
                </c:pt>
                <c:pt idx="119">
                  <c:v>360</c:v>
                </c:pt>
                <c:pt idx="120">
                  <c:v>363</c:v>
                </c:pt>
                <c:pt idx="121">
                  <c:v>366</c:v>
                </c:pt>
                <c:pt idx="122">
                  <c:v>369</c:v>
                </c:pt>
                <c:pt idx="123">
                  <c:v>372</c:v>
                </c:pt>
                <c:pt idx="124">
                  <c:v>375</c:v>
                </c:pt>
                <c:pt idx="125">
                  <c:v>378</c:v>
                </c:pt>
                <c:pt idx="126">
                  <c:v>381</c:v>
                </c:pt>
                <c:pt idx="127">
                  <c:v>384</c:v>
                </c:pt>
                <c:pt idx="128">
                  <c:v>387</c:v>
                </c:pt>
                <c:pt idx="129">
                  <c:v>390</c:v>
                </c:pt>
                <c:pt idx="130">
                  <c:v>393</c:v>
                </c:pt>
                <c:pt idx="131">
                  <c:v>396</c:v>
                </c:pt>
                <c:pt idx="132">
                  <c:v>399</c:v>
                </c:pt>
                <c:pt idx="133">
                  <c:v>402</c:v>
                </c:pt>
                <c:pt idx="134">
                  <c:v>405</c:v>
                </c:pt>
                <c:pt idx="135">
                  <c:v>408</c:v>
                </c:pt>
                <c:pt idx="136">
                  <c:v>411</c:v>
                </c:pt>
                <c:pt idx="137">
                  <c:v>414</c:v>
                </c:pt>
                <c:pt idx="138">
                  <c:v>417</c:v>
                </c:pt>
                <c:pt idx="139">
                  <c:v>420</c:v>
                </c:pt>
                <c:pt idx="140">
                  <c:v>423</c:v>
                </c:pt>
                <c:pt idx="141">
                  <c:v>426</c:v>
                </c:pt>
                <c:pt idx="142">
                  <c:v>429</c:v>
                </c:pt>
                <c:pt idx="143">
                  <c:v>432</c:v>
                </c:pt>
                <c:pt idx="144">
                  <c:v>435</c:v>
                </c:pt>
                <c:pt idx="145">
                  <c:v>438</c:v>
                </c:pt>
                <c:pt idx="146">
                  <c:v>441</c:v>
                </c:pt>
                <c:pt idx="147">
                  <c:v>444</c:v>
                </c:pt>
                <c:pt idx="148">
                  <c:v>447</c:v>
                </c:pt>
                <c:pt idx="149">
                  <c:v>450</c:v>
                </c:pt>
                <c:pt idx="150">
                  <c:v>453</c:v>
                </c:pt>
                <c:pt idx="151">
                  <c:v>456</c:v>
                </c:pt>
                <c:pt idx="152">
                  <c:v>459</c:v>
                </c:pt>
                <c:pt idx="153">
                  <c:v>462</c:v>
                </c:pt>
                <c:pt idx="154">
                  <c:v>465</c:v>
                </c:pt>
                <c:pt idx="155">
                  <c:v>468</c:v>
                </c:pt>
                <c:pt idx="156">
                  <c:v>471</c:v>
                </c:pt>
                <c:pt idx="157">
                  <c:v>474</c:v>
                </c:pt>
                <c:pt idx="158">
                  <c:v>477</c:v>
                </c:pt>
                <c:pt idx="159">
                  <c:v>480</c:v>
                </c:pt>
                <c:pt idx="160">
                  <c:v>483</c:v>
                </c:pt>
                <c:pt idx="161">
                  <c:v>486</c:v>
                </c:pt>
                <c:pt idx="162">
                  <c:v>489</c:v>
                </c:pt>
                <c:pt idx="163">
                  <c:v>492</c:v>
                </c:pt>
                <c:pt idx="164">
                  <c:v>495</c:v>
                </c:pt>
                <c:pt idx="165">
                  <c:v>498</c:v>
                </c:pt>
                <c:pt idx="166">
                  <c:v>501</c:v>
                </c:pt>
                <c:pt idx="167">
                  <c:v>504</c:v>
                </c:pt>
                <c:pt idx="168">
                  <c:v>507</c:v>
                </c:pt>
                <c:pt idx="169">
                  <c:v>510</c:v>
                </c:pt>
                <c:pt idx="170">
                  <c:v>513</c:v>
                </c:pt>
                <c:pt idx="171">
                  <c:v>516</c:v>
                </c:pt>
                <c:pt idx="172">
                  <c:v>519</c:v>
                </c:pt>
                <c:pt idx="173">
                  <c:v>522</c:v>
                </c:pt>
                <c:pt idx="174">
                  <c:v>525</c:v>
                </c:pt>
                <c:pt idx="175">
                  <c:v>528</c:v>
                </c:pt>
                <c:pt idx="176">
                  <c:v>531</c:v>
                </c:pt>
                <c:pt idx="177">
                  <c:v>534</c:v>
                </c:pt>
                <c:pt idx="178">
                  <c:v>537</c:v>
                </c:pt>
                <c:pt idx="179">
                  <c:v>540</c:v>
                </c:pt>
              </c:numCache>
            </c:numRef>
          </c:cat>
          <c:val>
            <c:numRef>
              <c:f>Sheet1!$C$2:$C$182</c:f>
              <c:numCache>
                <c:formatCode>General</c:formatCode>
                <c:ptCount val="181"/>
                <c:pt idx="0">
                  <c:v>60</c:v>
                </c:pt>
                <c:pt idx="1">
                  <c:v>62</c:v>
                </c:pt>
                <c:pt idx="2">
                  <c:v>62</c:v>
                </c:pt>
                <c:pt idx="3">
                  <c:v>60</c:v>
                </c:pt>
                <c:pt idx="4">
                  <c:v>61</c:v>
                </c:pt>
                <c:pt idx="5">
                  <c:v>62</c:v>
                </c:pt>
                <c:pt idx="6">
                  <c:v>63</c:v>
                </c:pt>
                <c:pt idx="7">
                  <c:v>63</c:v>
                </c:pt>
                <c:pt idx="8">
                  <c:v>62</c:v>
                </c:pt>
                <c:pt idx="9">
                  <c:v>63</c:v>
                </c:pt>
                <c:pt idx="10">
                  <c:v>62</c:v>
                </c:pt>
                <c:pt idx="11">
                  <c:v>63</c:v>
                </c:pt>
                <c:pt idx="12">
                  <c:v>64</c:v>
                </c:pt>
                <c:pt idx="13">
                  <c:v>64</c:v>
                </c:pt>
                <c:pt idx="14">
                  <c:v>62</c:v>
                </c:pt>
                <c:pt idx="15">
                  <c:v>62</c:v>
                </c:pt>
                <c:pt idx="16">
                  <c:v>63</c:v>
                </c:pt>
                <c:pt idx="17">
                  <c:v>62</c:v>
                </c:pt>
                <c:pt idx="18">
                  <c:v>64</c:v>
                </c:pt>
                <c:pt idx="19">
                  <c:v>63</c:v>
                </c:pt>
                <c:pt idx="20">
                  <c:v>63</c:v>
                </c:pt>
                <c:pt idx="21">
                  <c:v>63</c:v>
                </c:pt>
                <c:pt idx="22">
                  <c:v>64</c:v>
                </c:pt>
                <c:pt idx="23">
                  <c:v>63</c:v>
                </c:pt>
                <c:pt idx="24">
                  <c:v>64</c:v>
                </c:pt>
                <c:pt idx="25">
                  <c:v>63</c:v>
                </c:pt>
                <c:pt idx="26">
                  <c:v>63</c:v>
                </c:pt>
                <c:pt idx="27">
                  <c:v>62</c:v>
                </c:pt>
                <c:pt idx="28">
                  <c:v>63</c:v>
                </c:pt>
                <c:pt idx="29">
                  <c:v>64</c:v>
                </c:pt>
                <c:pt idx="30">
                  <c:v>64</c:v>
                </c:pt>
                <c:pt idx="31">
                  <c:v>64</c:v>
                </c:pt>
                <c:pt idx="32">
                  <c:v>64</c:v>
                </c:pt>
                <c:pt idx="33">
                  <c:v>64</c:v>
                </c:pt>
                <c:pt idx="34">
                  <c:v>63</c:v>
                </c:pt>
                <c:pt idx="35">
                  <c:v>64</c:v>
                </c:pt>
                <c:pt idx="36">
                  <c:v>64</c:v>
                </c:pt>
                <c:pt idx="37">
                  <c:v>65</c:v>
                </c:pt>
                <c:pt idx="38">
                  <c:v>64</c:v>
                </c:pt>
                <c:pt idx="39">
                  <c:v>62</c:v>
                </c:pt>
                <c:pt idx="40">
                  <c:v>65</c:v>
                </c:pt>
                <c:pt idx="41">
                  <c:v>64</c:v>
                </c:pt>
                <c:pt idx="42">
                  <c:v>64</c:v>
                </c:pt>
                <c:pt idx="43">
                  <c:v>64</c:v>
                </c:pt>
                <c:pt idx="44">
                  <c:v>64</c:v>
                </c:pt>
                <c:pt idx="45">
                  <c:v>64</c:v>
                </c:pt>
                <c:pt idx="46">
                  <c:v>65</c:v>
                </c:pt>
                <c:pt idx="47">
                  <c:v>65</c:v>
                </c:pt>
                <c:pt idx="48">
                  <c:v>64</c:v>
                </c:pt>
                <c:pt idx="49">
                  <c:v>65</c:v>
                </c:pt>
                <c:pt idx="50">
                  <c:v>64</c:v>
                </c:pt>
                <c:pt idx="51">
                  <c:v>66</c:v>
                </c:pt>
                <c:pt idx="52">
                  <c:v>64</c:v>
                </c:pt>
                <c:pt idx="53">
                  <c:v>64</c:v>
                </c:pt>
                <c:pt idx="54">
                  <c:v>64</c:v>
                </c:pt>
                <c:pt idx="55">
                  <c:v>65</c:v>
                </c:pt>
                <c:pt idx="56">
                  <c:v>65</c:v>
                </c:pt>
                <c:pt idx="57">
                  <c:v>64</c:v>
                </c:pt>
                <c:pt idx="58">
                  <c:v>65</c:v>
                </c:pt>
                <c:pt idx="59">
                  <c:v>65</c:v>
                </c:pt>
                <c:pt idx="60">
                  <c:v>65</c:v>
                </c:pt>
                <c:pt idx="61">
                  <c:v>78</c:v>
                </c:pt>
                <c:pt idx="62">
                  <c:v>79</c:v>
                </c:pt>
                <c:pt idx="63">
                  <c:v>79</c:v>
                </c:pt>
                <c:pt idx="64">
                  <c:v>78</c:v>
                </c:pt>
                <c:pt idx="65">
                  <c:v>79</c:v>
                </c:pt>
                <c:pt idx="66">
                  <c:v>80</c:v>
                </c:pt>
                <c:pt idx="67">
                  <c:v>79</c:v>
                </c:pt>
                <c:pt idx="68">
                  <c:v>79</c:v>
                </c:pt>
                <c:pt idx="69">
                  <c:v>78</c:v>
                </c:pt>
                <c:pt idx="70">
                  <c:v>79</c:v>
                </c:pt>
                <c:pt idx="71">
                  <c:v>79</c:v>
                </c:pt>
                <c:pt idx="72">
                  <c:v>78</c:v>
                </c:pt>
                <c:pt idx="73">
                  <c:v>78</c:v>
                </c:pt>
                <c:pt idx="74">
                  <c:v>79</c:v>
                </c:pt>
                <c:pt idx="75">
                  <c:v>77</c:v>
                </c:pt>
                <c:pt idx="76">
                  <c:v>79</c:v>
                </c:pt>
                <c:pt idx="77">
                  <c:v>79</c:v>
                </c:pt>
                <c:pt idx="78">
                  <c:v>78</c:v>
                </c:pt>
                <c:pt idx="79">
                  <c:v>78</c:v>
                </c:pt>
                <c:pt idx="80">
                  <c:v>80</c:v>
                </c:pt>
                <c:pt idx="81">
                  <c:v>78</c:v>
                </c:pt>
                <c:pt idx="82">
                  <c:v>79</c:v>
                </c:pt>
                <c:pt idx="83">
                  <c:v>80</c:v>
                </c:pt>
                <c:pt idx="84">
                  <c:v>80</c:v>
                </c:pt>
                <c:pt idx="85">
                  <c:v>78</c:v>
                </c:pt>
                <c:pt idx="86">
                  <c:v>80</c:v>
                </c:pt>
                <c:pt idx="87">
                  <c:v>80</c:v>
                </c:pt>
                <c:pt idx="88">
                  <c:v>79</c:v>
                </c:pt>
                <c:pt idx="89">
                  <c:v>81</c:v>
                </c:pt>
                <c:pt idx="90">
                  <c:v>80</c:v>
                </c:pt>
                <c:pt idx="91">
                  <c:v>79</c:v>
                </c:pt>
                <c:pt idx="92">
                  <c:v>80</c:v>
                </c:pt>
                <c:pt idx="93">
                  <c:v>79</c:v>
                </c:pt>
                <c:pt idx="94">
                  <c:v>79</c:v>
                </c:pt>
                <c:pt idx="95">
                  <c:v>80</c:v>
                </c:pt>
                <c:pt idx="96">
                  <c:v>79</c:v>
                </c:pt>
                <c:pt idx="97">
                  <c:v>88</c:v>
                </c:pt>
                <c:pt idx="98">
                  <c:v>84</c:v>
                </c:pt>
                <c:pt idx="99">
                  <c:v>82</c:v>
                </c:pt>
                <c:pt idx="100">
                  <c:v>83</c:v>
                </c:pt>
                <c:pt idx="101">
                  <c:v>81</c:v>
                </c:pt>
                <c:pt idx="102">
                  <c:v>79</c:v>
                </c:pt>
                <c:pt idx="103">
                  <c:v>80</c:v>
                </c:pt>
                <c:pt idx="104">
                  <c:v>82</c:v>
                </c:pt>
                <c:pt idx="105">
                  <c:v>81</c:v>
                </c:pt>
                <c:pt idx="106">
                  <c:v>81</c:v>
                </c:pt>
                <c:pt idx="107">
                  <c:v>80</c:v>
                </c:pt>
                <c:pt idx="108">
                  <c:v>80</c:v>
                </c:pt>
                <c:pt idx="109">
                  <c:v>80</c:v>
                </c:pt>
                <c:pt idx="110">
                  <c:v>80</c:v>
                </c:pt>
                <c:pt idx="111">
                  <c:v>79</c:v>
                </c:pt>
                <c:pt idx="112">
                  <c:v>80</c:v>
                </c:pt>
                <c:pt idx="113">
                  <c:v>80</c:v>
                </c:pt>
                <c:pt idx="114">
                  <c:v>80</c:v>
                </c:pt>
                <c:pt idx="115">
                  <c:v>81</c:v>
                </c:pt>
                <c:pt idx="116">
                  <c:v>81</c:v>
                </c:pt>
                <c:pt idx="117">
                  <c:v>82</c:v>
                </c:pt>
                <c:pt idx="118">
                  <c:v>81</c:v>
                </c:pt>
                <c:pt idx="119">
                  <c:v>80</c:v>
                </c:pt>
                <c:pt idx="120">
                  <c:v>82</c:v>
                </c:pt>
                <c:pt idx="121">
                  <c:v>67</c:v>
                </c:pt>
                <c:pt idx="122">
                  <c:v>66</c:v>
                </c:pt>
                <c:pt idx="123">
                  <c:v>67</c:v>
                </c:pt>
                <c:pt idx="124">
                  <c:v>67</c:v>
                </c:pt>
                <c:pt idx="125">
                  <c:v>66</c:v>
                </c:pt>
                <c:pt idx="126">
                  <c:v>67</c:v>
                </c:pt>
                <c:pt idx="127">
                  <c:v>68</c:v>
                </c:pt>
                <c:pt idx="128">
                  <c:v>66</c:v>
                </c:pt>
                <c:pt idx="129">
                  <c:v>69</c:v>
                </c:pt>
                <c:pt idx="130">
                  <c:v>67</c:v>
                </c:pt>
                <c:pt idx="131">
                  <c:v>68</c:v>
                </c:pt>
                <c:pt idx="132">
                  <c:v>68</c:v>
                </c:pt>
                <c:pt idx="133">
                  <c:v>69</c:v>
                </c:pt>
                <c:pt idx="134">
                  <c:v>67</c:v>
                </c:pt>
                <c:pt idx="135">
                  <c:v>59</c:v>
                </c:pt>
                <c:pt idx="136">
                  <c:v>50</c:v>
                </c:pt>
                <c:pt idx="137">
                  <c:v>47</c:v>
                </c:pt>
                <c:pt idx="138">
                  <c:v>55</c:v>
                </c:pt>
                <c:pt idx="139">
                  <c:v>59</c:v>
                </c:pt>
                <c:pt idx="140">
                  <c:v>63</c:v>
                </c:pt>
                <c:pt idx="141">
                  <c:v>65</c:v>
                </c:pt>
                <c:pt idx="142">
                  <c:v>65</c:v>
                </c:pt>
                <c:pt idx="143">
                  <c:v>56</c:v>
                </c:pt>
                <c:pt idx="144">
                  <c:v>47</c:v>
                </c:pt>
                <c:pt idx="145">
                  <c:v>50</c:v>
                </c:pt>
                <c:pt idx="146">
                  <c:v>62</c:v>
                </c:pt>
                <c:pt idx="147">
                  <c:v>65</c:v>
                </c:pt>
                <c:pt idx="148">
                  <c:v>65</c:v>
                </c:pt>
                <c:pt idx="149">
                  <c:v>67</c:v>
                </c:pt>
                <c:pt idx="150">
                  <c:v>66</c:v>
                </c:pt>
                <c:pt idx="151">
                  <c:v>67</c:v>
                </c:pt>
                <c:pt idx="152">
                  <c:v>67</c:v>
                </c:pt>
                <c:pt idx="153">
                  <c:v>68</c:v>
                </c:pt>
                <c:pt idx="154">
                  <c:v>66</c:v>
                </c:pt>
                <c:pt idx="155">
                  <c:v>66</c:v>
                </c:pt>
                <c:pt idx="156">
                  <c:v>66</c:v>
                </c:pt>
                <c:pt idx="157">
                  <c:v>64</c:v>
                </c:pt>
                <c:pt idx="158">
                  <c:v>61</c:v>
                </c:pt>
                <c:pt idx="159">
                  <c:v>53</c:v>
                </c:pt>
                <c:pt idx="160">
                  <c:v>55</c:v>
                </c:pt>
                <c:pt idx="161">
                  <c:v>60</c:v>
                </c:pt>
                <c:pt idx="162">
                  <c:v>62</c:v>
                </c:pt>
                <c:pt idx="163">
                  <c:v>62</c:v>
                </c:pt>
                <c:pt idx="164">
                  <c:v>62</c:v>
                </c:pt>
                <c:pt idx="165">
                  <c:v>64</c:v>
                </c:pt>
                <c:pt idx="166">
                  <c:v>64</c:v>
                </c:pt>
                <c:pt idx="167">
                  <c:v>64</c:v>
                </c:pt>
                <c:pt idx="168">
                  <c:v>65</c:v>
                </c:pt>
                <c:pt idx="169">
                  <c:v>63</c:v>
                </c:pt>
                <c:pt idx="170">
                  <c:v>62</c:v>
                </c:pt>
                <c:pt idx="171">
                  <c:v>66</c:v>
                </c:pt>
                <c:pt idx="172">
                  <c:v>66</c:v>
                </c:pt>
                <c:pt idx="173">
                  <c:v>65</c:v>
                </c:pt>
                <c:pt idx="174">
                  <c:v>66</c:v>
                </c:pt>
                <c:pt idx="175">
                  <c:v>65</c:v>
                </c:pt>
                <c:pt idx="176">
                  <c:v>65</c:v>
                </c:pt>
                <c:pt idx="177">
                  <c:v>65</c:v>
                </c:pt>
                <c:pt idx="178">
                  <c:v>65</c:v>
                </c:pt>
                <c:pt idx="179">
                  <c:v>65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Client 3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Sheet1!$A$2:$A$182</c:f>
              <c:numCache>
                <c:formatCode>General</c:formatCode>
                <c:ptCount val="181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24</c:v>
                </c:pt>
                <c:pt idx="8">
                  <c:v>27</c:v>
                </c:pt>
                <c:pt idx="9">
                  <c:v>30</c:v>
                </c:pt>
                <c:pt idx="10">
                  <c:v>33</c:v>
                </c:pt>
                <c:pt idx="11">
                  <c:v>36</c:v>
                </c:pt>
                <c:pt idx="12">
                  <c:v>39</c:v>
                </c:pt>
                <c:pt idx="13">
                  <c:v>42</c:v>
                </c:pt>
                <c:pt idx="14">
                  <c:v>45</c:v>
                </c:pt>
                <c:pt idx="15">
                  <c:v>48</c:v>
                </c:pt>
                <c:pt idx="16">
                  <c:v>51</c:v>
                </c:pt>
                <c:pt idx="17">
                  <c:v>54</c:v>
                </c:pt>
                <c:pt idx="18">
                  <c:v>57</c:v>
                </c:pt>
                <c:pt idx="19">
                  <c:v>60</c:v>
                </c:pt>
                <c:pt idx="20">
                  <c:v>63</c:v>
                </c:pt>
                <c:pt idx="21">
                  <c:v>66</c:v>
                </c:pt>
                <c:pt idx="22">
                  <c:v>69</c:v>
                </c:pt>
                <c:pt idx="23">
                  <c:v>72</c:v>
                </c:pt>
                <c:pt idx="24">
                  <c:v>75</c:v>
                </c:pt>
                <c:pt idx="25">
                  <c:v>78</c:v>
                </c:pt>
                <c:pt idx="26">
                  <c:v>81</c:v>
                </c:pt>
                <c:pt idx="27">
                  <c:v>84</c:v>
                </c:pt>
                <c:pt idx="28">
                  <c:v>87</c:v>
                </c:pt>
                <c:pt idx="29">
                  <c:v>90</c:v>
                </c:pt>
                <c:pt idx="30">
                  <c:v>93</c:v>
                </c:pt>
                <c:pt idx="31">
                  <c:v>96</c:v>
                </c:pt>
                <c:pt idx="32">
                  <c:v>99</c:v>
                </c:pt>
                <c:pt idx="33">
                  <c:v>102</c:v>
                </c:pt>
                <c:pt idx="34">
                  <c:v>105</c:v>
                </c:pt>
                <c:pt idx="35">
                  <c:v>108</c:v>
                </c:pt>
                <c:pt idx="36">
                  <c:v>111</c:v>
                </c:pt>
                <c:pt idx="37">
                  <c:v>114</c:v>
                </c:pt>
                <c:pt idx="38">
                  <c:v>117</c:v>
                </c:pt>
                <c:pt idx="39">
                  <c:v>120</c:v>
                </c:pt>
                <c:pt idx="40">
                  <c:v>123</c:v>
                </c:pt>
                <c:pt idx="41">
                  <c:v>126</c:v>
                </c:pt>
                <c:pt idx="42">
                  <c:v>129</c:v>
                </c:pt>
                <c:pt idx="43">
                  <c:v>132</c:v>
                </c:pt>
                <c:pt idx="44">
                  <c:v>135</c:v>
                </c:pt>
                <c:pt idx="45">
                  <c:v>138</c:v>
                </c:pt>
                <c:pt idx="46">
                  <c:v>141</c:v>
                </c:pt>
                <c:pt idx="47">
                  <c:v>144</c:v>
                </c:pt>
                <c:pt idx="48">
                  <c:v>147</c:v>
                </c:pt>
                <c:pt idx="49">
                  <c:v>150</c:v>
                </c:pt>
                <c:pt idx="50">
                  <c:v>153</c:v>
                </c:pt>
                <c:pt idx="51">
                  <c:v>156</c:v>
                </c:pt>
                <c:pt idx="52">
                  <c:v>159</c:v>
                </c:pt>
                <c:pt idx="53">
                  <c:v>162</c:v>
                </c:pt>
                <c:pt idx="54">
                  <c:v>165</c:v>
                </c:pt>
                <c:pt idx="55">
                  <c:v>168</c:v>
                </c:pt>
                <c:pt idx="56">
                  <c:v>171</c:v>
                </c:pt>
                <c:pt idx="57">
                  <c:v>174</c:v>
                </c:pt>
                <c:pt idx="58">
                  <c:v>177</c:v>
                </c:pt>
                <c:pt idx="59">
                  <c:v>180</c:v>
                </c:pt>
                <c:pt idx="60">
                  <c:v>183</c:v>
                </c:pt>
                <c:pt idx="61">
                  <c:v>186</c:v>
                </c:pt>
                <c:pt idx="62">
                  <c:v>189</c:v>
                </c:pt>
                <c:pt idx="63">
                  <c:v>192</c:v>
                </c:pt>
                <c:pt idx="64">
                  <c:v>195</c:v>
                </c:pt>
                <c:pt idx="65">
                  <c:v>198</c:v>
                </c:pt>
                <c:pt idx="66">
                  <c:v>201</c:v>
                </c:pt>
                <c:pt idx="67">
                  <c:v>204</c:v>
                </c:pt>
                <c:pt idx="68">
                  <c:v>207</c:v>
                </c:pt>
                <c:pt idx="69">
                  <c:v>210</c:v>
                </c:pt>
                <c:pt idx="70">
                  <c:v>213</c:v>
                </c:pt>
                <c:pt idx="71">
                  <c:v>216</c:v>
                </c:pt>
                <c:pt idx="72">
                  <c:v>219</c:v>
                </c:pt>
                <c:pt idx="73">
                  <c:v>222</c:v>
                </c:pt>
                <c:pt idx="74">
                  <c:v>225</c:v>
                </c:pt>
                <c:pt idx="75">
                  <c:v>228</c:v>
                </c:pt>
                <c:pt idx="76">
                  <c:v>231</c:v>
                </c:pt>
                <c:pt idx="77">
                  <c:v>234</c:v>
                </c:pt>
                <c:pt idx="78">
                  <c:v>237</c:v>
                </c:pt>
                <c:pt idx="79">
                  <c:v>240</c:v>
                </c:pt>
                <c:pt idx="80">
                  <c:v>243</c:v>
                </c:pt>
                <c:pt idx="81">
                  <c:v>246</c:v>
                </c:pt>
                <c:pt idx="82">
                  <c:v>249</c:v>
                </c:pt>
                <c:pt idx="83">
                  <c:v>252</c:v>
                </c:pt>
                <c:pt idx="84">
                  <c:v>255</c:v>
                </c:pt>
                <c:pt idx="85">
                  <c:v>258</c:v>
                </c:pt>
                <c:pt idx="86">
                  <c:v>261</c:v>
                </c:pt>
                <c:pt idx="87">
                  <c:v>264</c:v>
                </c:pt>
                <c:pt idx="88">
                  <c:v>267</c:v>
                </c:pt>
                <c:pt idx="89">
                  <c:v>270</c:v>
                </c:pt>
                <c:pt idx="90">
                  <c:v>273</c:v>
                </c:pt>
                <c:pt idx="91">
                  <c:v>276</c:v>
                </c:pt>
                <c:pt idx="92">
                  <c:v>279</c:v>
                </c:pt>
                <c:pt idx="93">
                  <c:v>282</c:v>
                </c:pt>
                <c:pt idx="94">
                  <c:v>285</c:v>
                </c:pt>
                <c:pt idx="95">
                  <c:v>288</c:v>
                </c:pt>
                <c:pt idx="96">
                  <c:v>291</c:v>
                </c:pt>
                <c:pt idx="97">
                  <c:v>294</c:v>
                </c:pt>
                <c:pt idx="98">
                  <c:v>297</c:v>
                </c:pt>
                <c:pt idx="99">
                  <c:v>300</c:v>
                </c:pt>
                <c:pt idx="100">
                  <c:v>303</c:v>
                </c:pt>
                <c:pt idx="101">
                  <c:v>306</c:v>
                </c:pt>
                <c:pt idx="102">
                  <c:v>309</c:v>
                </c:pt>
                <c:pt idx="103">
                  <c:v>312</c:v>
                </c:pt>
                <c:pt idx="104">
                  <c:v>315</c:v>
                </c:pt>
                <c:pt idx="105">
                  <c:v>318</c:v>
                </c:pt>
                <c:pt idx="106">
                  <c:v>321</c:v>
                </c:pt>
                <c:pt idx="107">
                  <c:v>324</c:v>
                </c:pt>
                <c:pt idx="108">
                  <c:v>327</c:v>
                </c:pt>
                <c:pt idx="109">
                  <c:v>330</c:v>
                </c:pt>
                <c:pt idx="110">
                  <c:v>333</c:v>
                </c:pt>
                <c:pt idx="111">
                  <c:v>336</c:v>
                </c:pt>
                <c:pt idx="112">
                  <c:v>339</c:v>
                </c:pt>
                <c:pt idx="113">
                  <c:v>342</c:v>
                </c:pt>
                <c:pt idx="114">
                  <c:v>345</c:v>
                </c:pt>
                <c:pt idx="115">
                  <c:v>348</c:v>
                </c:pt>
                <c:pt idx="116">
                  <c:v>351</c:v>
                </c:pt>
                <c:pt idx="117">
                  <c:v>354</c:v>
                </c:pt>
                <c:pt idx="118">
                  <c:v>357</c:v>
                </c:pt>
                <c:pt idx="119">
                  <c:v>360</c:v>
                </c:pt>
                <c:pt idx="120">
                  <c:v>363</c:v>
                </c:pt>
                <c:pt idx="121">
                  <c:v>366</c:v>
                </c:pt>
                <c:pt idx="122">
                  <c:v>369</c:v>
                </c:pt>
                <c:pt idx="123">
                  <c:v>372</c:v>
                </c:pt>
                <c:pt idx="124">
                  <c:v>375</c:v>
                </c:pt>
                <c:pt idx="125">
                  <c:v>378</c:v>
                </c:pt>
                <c:pt idx="126">
                  <c:v>381</c:v>
                </c:pt>
                <c:pt idx="127">
                  <c:v>384</c:v>
                </c:pt>
                <c:pt idx="128">
                  <c:v>387</c:v>
                </c:pt>
                <c:pt idx="129">
                  <c:v>390</c:v>
                </c:pt>
                <c:pt idx="130">
                  <c:v>393</c:v>
                </c:pt>
                <c:pt idx="131">
                  <c:v>396</c:v>
                </c:pt>
                <c:pt idx="132">
                  <c:v>399</c:v>
                </c:pt>
                <c:pt idx="133">
                  <c:v>402</c:v>
                </c:pt>
                <c:pt idx="134">
                  <c:v>405</c:v>
                </c:pt>
                <c:pt idx="135">
                  <c:v>408</c:v>
                </c:pt>
                <c:pt idx="136">
                  <c:v>411</c:v>
                </c:pt>
                <c:pt idx="137">
                  <c:v>414</c:v>
                </c:pt>
                <c:pt idx="138">
                  <c:v>417</c:v>
                </c:pt>
                <c:pt idx="139">
                  <c:v>420</c:v>
                </c:pt>
                <c:pt idx="140">
                  <c:v>423</c:v>
                </c:pt>
                <c:pt idx="141">
                  <c:v>426</c:v>
                </c:pt>
                <c:pt idx="142">
                  <c:v>429</c:v>
                </c:pt>
                <c:pt idx="143">
                  <c:v>432</c:v>
                </c:pt>
                <c:pt idx="144">
                  <c:v>435</c:v>
                </c:pt>
                <c:pt idx="145">
                  <c:v>438</c:v>
                </c:pt>
                <c:pt idx="146">
                  <c:v>441</c:v>
                </c:pt>
                <c:pt idx="147">
                  <c:v>444</c:v>
                </c:pt>
                <c:pt idx="148">
                  <c:v>447</c:v>
                </c:pt>
                <c:pt idx="149">
                  <c:v>450</c:v>
                </c:pt>
                <c:pt idx="150">
                  <c:v>453</c:v>
                </c:pt>
                <c:pt idx="151">
                  <c:v>456</c:v>
                </c:pt>
                <c:pt idx="152">
                  <c:v>459</c:v>
                </c:pt>
                <c:pt idx="153">
                  <c:v>462</c:v>
                </c:pt>
                <c:pt idx="154">
                  <c:v>465</c:v>
                </c:pt>
                <c:pt idx="155">
                  <c:v>468</c:v>
                </c:pt>
                <c:pt idx="156">
                  <c:v>471</c:v>
                </c:pt>
                <c:pt idx="157">
                  <c:v>474</c:v>
                </c:pt>
                <c:pt idx="158">
                  <c:v>477</c:v>
                </c:pt>
                <c:pt idx="159">
                  <c:v>480</c:v>
                </c:pt>
                <c:pt idx="160">
                  <c:v>483</c:v>
                </c:pt>
                <c:pt idx="161">
                  <c:v>486</c:v>
                </c:pt>
                <c:pt idx="162">
                  <c:v>489</c:v>
                </c:pt>
                <c:pt idx="163">
                  <c:v>492</c:v>
                </c:pt>
                <c:pt idx="164">
                  <c:v>495</c:v>
                </c:pt>
                <c:pt idx="165">
                  <c:v>498</c:v>
                </c:pt>
                <c:pt idx="166">
                  <c:v>501</c:v>
                </c:pt>
                <c:pt idx="167">
                  <c:v>504</c:v>
                </c:pt>
                <c:pt idx="168">
                  <c:v>507</c:v>
                </c:pt>
                <c:pt idx="169">
                  <c:v>510</c:v>
                </c:pt>
                <c:pt idx="170">
                  <c:v>513</c:v>
                </c:pt>
                <c:pt idx="171">
                  <c:v>516</c:v>
                </c:pt>
                <c:pt idx="172">
                  <c:v>519</c:v>
                </c:pt>
                <c:pt idx="173">
                  <c:v>522</c:v>
                </c:pt>
                <c:pt idx="174">
                  <c:v>525</c:v>
                </c:pt>
                <c:pt idx="175">
                  <c:v>528</c:v>
                </c:pt>
                <c:pt idx="176">
                  <c:v>531</c:v>
                </c:pt>
                <c:pt idx="177">
                  <c:v>534</c:v>
                </c:pt>
                <c:pt idx="178">
                  <c:v>537</c:v>
                </c:pt>
                <c:pt idx="179">
                  <c:v>540</c:v>
                </c:pt>
              </c:numCache>
            </c:numRef>
          </c:cat>
          <c:val>
            <c:numRef>
              <c:f>Sheet1!$D$2:$D$182</c:f>
              <c:numCache>
                <c:formatCode>General</c:formatCode>
                <c:ptCount val="181"/>
                <c:pt idx="0">
                  <c:v>63</c:v>
                </c:pt>
                <c:pt idx="1">
                  <c:v>64</c:v>
                </c:pt>
                <c:pt idx="2">
                  <c:v>64</c:v>
                </c:pt>
                <c:pt idx="3">
                  <c:v>64</c:v>
                </c:pt>
                <c:pt idx="4">
                  <c:v>64</c:v>
                </c:pt>
                <c:pt idx="5">
                  <c:v>64</c:v>
                </c:pt>
                <c:pt idx="6">
                  <c:v>65</c:v>
                </c:pt>
                <c:pt idx="7">
                  <c:v>64</c:v>
                </c:pt>
                <c:pt idx="8">
                  <c:v>62</c:v>
                </c:pt>
                <c:pt idx="9">
                  <c:v>65</c:v>
                </c:pt>
                <c:pt idx="10">
                  <c:v>64</c:v>
                </c:pt>
                <c:pt idx="11">
                  <c:v>62</c:v>
                </c:pt>
                <c:pt idx="12">
                  <c:v>65</c:v>
                </c:pt>
                <c:pt idx="13">
                  <c:v>63</c:v>
                </c:pt>
                <c:pt idx="14">
                  <c:v>61</c:v>
                </c:pt>
                <c:pt idx="15">
                  <c:v>61</c:v>
                </c:pt>
                <c:pt idx="16">
                  <c:v>63</c:v>
                </c:pt>
                <c:pt idx="17">
                  <c:v>62</c:v>
                </c:pt>
                <c:pt idx="18">
                  <c:v>62</c:v>
                </c:pt>
                <c:pt idx="19">
                  <c:v>62</c:v>
                </c:pt>
                <c:pt idx="20">
                  <c:v>61</c:v>
                </c:pt>
                <c:pt idx="21">
                  <c:v>63</c:v>
                </c:pt>
                <c:pt idx="22">
                  <c:v>63</c:v>
                </c:pt>
                <c:pt idx="23">
                  <c:v>62</c:v>
                </c:pt>
                <c:pt idx="24">
                  <c:v>63</c:v>
                </c:pt>
                <c:pt idx="25">
                  <c:v>63</c:v>
                </c:pt>
                <c:pt idx="26">
                  <c:v>63</c:v>
                </c:pt>
                <c:pt idx="27">
                  <c:v>61</c:v>
                </c:pt>
                <c:pt idx="28">
                  <c:v>62</c:v>
                </c:pt>
                <c:pt idx="29">
                  <c:v>63</c:v>
                </c:pt>
                <c:pt idx="30">
                  <c:v>63</c:v>
                </c:pt>
                <c:pt idx="31">
                  <c:v>65</c:v>
                </c:pt>
                <c:pt idx="32">
                  <c:v>65</c:v>
                </c:pt>
                <c:pt idx="33">
                  <c:v>65</c:v>
                </c:pt>
                <c:pt idx="34">
                  <c:v>64</c:v>
                </c:pt>
                <c:pt idx="35">
                  <c:v>65</c:v>
                </c:pt>
                <c:pt idx="36">
                  <c:v>63</c:v>
                </c:pt>
                <c:pt idx="37">
                  <c:v>63</c:v>
                </c:pt>
                <c:pt idx="38">
                  <c:v>63</c:v>
                </c:pt>
                <c:pt idx="39">
                  <c:v>62</c:v>
                </c:pt>
                <c:pt idx="40">
                  <c:v>64</c:v>
                </c:pt>
                <c:pt idx="41">
                  <c:v>63</c:v>
                </c:pt>
                <c:pt idx="42">
                  <c:v>63</c:v>
                </c:pt>
                <c:pt idx="43">
                  <c:v>63</c:v>
                </c:pt>
                <c:pt idx="44">
                  <c:v>64</c:v>
                </c:pt>
                <c:pt idx="45">
                  <c:v>65</c:v>
                </c:pt>
                <c:pt idx="46">
                  <c:v>66</c:v>
                </c:pt>
                <c:pt idx="47">
                  <c:v>66</c:v>
                </c:pt>
                <c:pt idx="48">
                  <c:v>65</c:v>
                </c:pt>
                <c:pt idx="49">
                  <c:v>66</c:v>
                </c:pt>
                <c:pt idx="50">
                  <c:v>65</c:v>
                </c:pt>
                <c:pt idx="51">
                  <c:v>64</c:v>
                </c:pt>
                <c:pt idx="52">
                  <c:v>63</c:v>
                </c:pt>
                <c:pt idx="53">
                  <c:v>63</c:v>
                </c:pt>
                <c:pt idx="54">
                  <c:v>63</c:v>
                </c:pt>
                <c:pt idx="55">
                  <c:v>64</c:v>
                </c:pt>
                <c:pt idx="56">
                  <c:v>64</c:v>
                </c:pt>
                <c:pt idx="57">
                  <c:v>63</c:v>
                </c:pt>
                <c:pt idx="58">
                  <c:v>64</c:v>
                </c:pt>
                <c:pt idx="59">
                  <c:v>64</c:v>
                </c:pt>
                <c:pt idx="60">
                  <c:v>64</c:v>
                </c:pt>
                <c:pt idx="61">
                  <c:v>60</c:v>
                </c:pt>
                <c:pt idx="62">
                  <c:v>62</c:v>
                </c:pt>
                <c:pt idx="63">
                  <c:v>61</c:v>
                </c:pt>
                <c:pt idx="64">
                  <c:v>62</c:v>
                </c:pt>
                <c:pt idx="65">
                  <c:v>63</c:v>
                </c:pt>
                <c:pt idx="66">
                  <c:v>64</c:v>
                </c:pt>
                <c:pt idx="67">
                  <c:v>63</c:v>
                </c:pt>
                <c:pt idx="68">
                  <c:v>64</c:v>
                </c:pt>
                <c:pt idx="69">
                  <c:v>62</c:v>
                </c:pt>
                <c:pt idx="70">
                  <c:v>63</c:v>
                </c:pt>
                <c:pt idx="71">
                  <c:v>63</c:v>
                </c:pt>
                <c:pt idx="72">
                  <c:v>63</c:v>
                </c:pt>
                <c:pt idx="73">
                  <c:v>62</c:v>
                </c:pt>
                <c:pt idx="74">
                  <c:v>63</c:v>
                </c:pt>
                <c:pt idx="75">
                  <c:v>61</c:v>
                </c:pt>
                <c:pt idx="76">
                  <c:v>61</c:v>
                </c:pt>
                <c:pt idx="77">
                  <c:v>62</c:v>
                </c:pt>
                <c:pt idx="78">
                  <c:v>61</c:v>
                </c:pt>
                <c:pt idx="79">
                  <c:v>60</c:v>
                </c:pt>
                <c:pt idx="80">
                  <c:v>62</c:v>
                </c:pt>
                <c:pt idx="81">
                  <c:v>61</c:v>
                </c:pt>
                <c:pt idx="82">
                  <c:v>61</c:v>
                </c:pt>
                <c:pt idx="83">
                  <c:v>62</c:v>
                </c:pt>
                <c:pt idx="84">
                  <c:v>62</c:v>
                </c:pt>
                <c:pt idx="85">
                  <c:v>60</c:v>
                </c:pt>
                <c:pt idx="86">
                  <c:v>62</c:v>
                </c:pt>
                <c:pt idx="87">
                  <c:v>62</c:v>
                </c:pt>
                <c:pt idx="88">
                  <c:v>62</c:v>
                </c:pt>
                <c:pt idx="89">
                  <c:v>63</c:v>
                </c:pt>
                <c:pt idx="90">
                  <c:v>62</c:v>
                </c:pt>
                <c:pt idx="91">
                  <c:v>62</c:v>
                </c:pt>
                <c:pt idx="92">
                  <c:v>63</c:v>
                </c:pt>
                <c:pt idx="93">
                  <c:v>61</c:v>
                </c:pt>
                <c:pt idx="94">
                  <c:v>62</c:v>
                </c:pt>
                <c:pt idx="95">
                  <c:v>62</c:v>
                </c:pt>
                <c:pt idx="96">
                  <c:v>61</c:v>
                </c:pt>
                <c:pt idx="97">
                  <c:v>69</c:v>
                </c:pt>
                <c:pt idx="98">
                  <c:v>67</c:v>
                </c:pt>
                <c:pt idx="99">
                  <c:v>65</c:v>
                </c:pt>
                <c:pt idx="100">
                  <c:v>65</c:v>
                </c:pt>
                <c:pt idx="101">
                  <c:v>63</c:v>
                </c:pt>
                <c:pt idx="102">
                  <c:v>62</c:v>
                </c:pt>
                <c:pt idx="103">
                  <c:v>62</c:v>
                </c:pt>
                <c:pt idx="104">
                  <c:v>63</c:v>
                </c:pt>
                <c:pt idx="105">
                  <c:v>63</c:v>
                </c:pt>
                <c:pt idx="106">
                  <c:v>63</c:v>
                </c:pt>
                <c:pt idx="107">
                  <c:v>63</c:v>
                </c:pt>
                <c:pt idx="108">
                  <c:v>63</c:v>
                </c:pt>
                <c:pt idx="109">
                  <c:v>64</c:v>
                </c:pt>
                <c:pt idx="110">
                  <c:v>64</c:v>
                </c:pt>
                <c:pt idx="111">
                  <c:v>63</c:v>
                </c:pt>
                <c:pt idx="112">
                  <c:v>64</c:v>
                </c:pt>
                <c:pt idx="113">
                  <c:v>64</c:v>
                </c:pt>
                <c:pt idx="114">
                  <c:v>64</c:v>
                </c:pt>
                <c:pt idx="115">
                  <c:v>65</c:v>
                </c:pt>
                <c:pt idx="116">
                  <c:v>66</c:v>
                </c:pt>
                <c:pt idx="117">
                  <c:v>66</c:v>
                </c:pt>
                <c:pt idx="118">
                  <c:v>65</c:v>
                </c:pt>
                <c:pt idx="119">
                  <c:v>65</c:v>
                </c:pt>
                <c:pt idx="120">
                  <c:v>66</c:v>
                </c:pt>
                <c:pt idx="121">
                  <c:v>69</c:v>
                </c:pt>
                <c:pt idx="122">
                  <c:v>67</c:v>
                </c:pt>
                <c:pt idx="123">
                  <c:v>69</c:v>
                </c:pt>
                <c:pt idx="124">
                  <c:v>69</c:v>
                </c:pt>
                <c:pt idx="125">
                  <c:v>68</c:v>
                </c:pt>
                <c:pt idx="126">
                  <c:v>69</c:v>
                </c:pt>
                <c:pt idx="127">
                  <c:v>70</c:v>
                </c:pt>
                <c:pt idx="128">
                  <c:v>68</c:v>
                </c:pt>
                <c:pt idx="129">
                  <c:v>70</c:v>
                </c:pt>
                <c:pt idx="130">
                  <c:v>69</c:v>
                </c:pt>
                <c:pt idx="131">
                  <c:v>69</c:v>
                </c:pt>
                <c:pt idx="132">
                  <c:v>70</c:v>
                </c:pt>
                <c:pt idx="133">
                  <c:v>70</c:v>
                </c:pt>
                <c:pt idx="134">
                  <c:v>69</c:v>
                </c:pt>
                <c:pt idx="135">
                  <c:v>60</c:v>
                </c:pt>
                <c:pt idx="136">
                  <c:v>51</c:v>
                </c:pt>
                <c:pt idx="137">
                  <c:v>48</c:v>
                </c:pt>
                <c:pt idx="138">
                  <c:v>57</c:v>
                </c:pt>
                <c:pt idx="139">
                  <c:v>60</c:v>
                </c:pt>
                <c:pt idx="140">
                  <c:v>65</c:v>
                </c:pt>
                <c:pt idx="141">
                  <c:v>67</c:v>
                </c:pt>
                <c:pt idx="142">
                  <c:v>67</c:v>
                </c:pt>
                <c:pt idx="143">
                  <c:v>57</c:v>
                </c:pt>
                <c:pt idx="144">
                  <c:v>48</c:v>
                </c:pt>
                <c:pt idx="145">
                  <c:v>51</c:v>
                </c:pt>
                <c:pt idx="146">
                  <c:v>64</c:v>
                </c:pt>
                <c:pt idx="147">
                  <c:v>66</c:v>
                </c:pt>
                <c:pt idx="148">
                  <c:v>67</c:v>
                </c:pt>
                <c:pt idx="149">
                  <c:v>68</c:v>
                </c:pt>
                <c:pt idx="150">
                  <c:v>67</c:v>
                </c:pt>
                <c:pt idx="151">
                  <c:v>69</c:v>
                </c:pt>
                <c:pt idx="152">
                  <c:v>68</c:v>
                </c:pt>
                <c:pt idx="153">
                  <c:v>69</c:v>
                </c:pt>
                <c:pt idx="154">
                  <c:v>68</c:v>
                </c:pt>
                <c:pt idx="155">
                  <c:v>68</c:v>
                </c:pt>
                <c:pt idx="156">
                  <c:v>68</c:v>
                </c:pt>
                <c:pt idx="157">
                  <c:v>66</c:v>
                </c:pt>
                <c:pt idx="158">
                  <c:v>63</c:v>
                </c:pt>
                <c:pt idx="159">
                  <c:v>54</c:v>
                </c:pt>
                <c:pt idx="160">
                  <c:v>57</c:v>
                </c:pt>
                <c:pt idx="161">
                  <c:v>62</c:v>
                </c:pt>
                <c:pt idx="162">
                  <c:v>64</c:v>
                </c:pt>
                <c:pt idx="163">
                  <c:v>64</c:v>
                </c:pt>
                <c:pt idx="164">
                  <c:v>64</c:v>
                </c:pt>
                <c:pt idx="165">
                  <c:v>65</c:v>
                </c:pt>
                <c:pt idx="166">
                  <c:v>66</c:v>
                </c:pt>
                <c:pt idx="167">
                  <c:v>66</c:v>
                </c:pt>
                <c:pt idx="168">
                  <c:v>66</c:v>
                </c:pt>
                <c:pt idx="169">
                  <c:v>65</c:v>
                </c:pt>
                <c:pt idx="170">
                  <c:v>64</c:v>
                </c:pt>
                <c:pt idx="171">
                  <c:v>68</c:v>
                </c:pt>
                <c:pt idx="172">
                  <c:v>67</c:v>
                </c:pt>
                <c:pt idx="173">
                  <c:v>67</c:v>
                </c:pt>
                <c:pt idx="174">
                  <c:v>68</c:v>
                </c:pt>
                <c:pt idx="175">
                  <c:v>67</c:v>
                </c:pt>
                <c:pt idx="176">
                  <c:v>67</c:v>
                </c:pt>
                <c:pt idx="177">
                  <c:v>67</c:v>
                </c:pt>
                <c:pt idx="178">
                  <c:v>67</c:v>
                </c:pt>
                <c:pt idx="179">
                  <c:v>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0364944"/>
        <c:axId val="130364160"/>
      </c:lineChart>
      <c:catAx>
        <c:axId val="13036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30364160"/>
        <c:crosses val="autoZero"/>
        <c:auto val="0"/>
        <c:lblAlgn val="ctr"/>
        <c:lblOffset val="100"/>
        <c:tickLblSkip val="20"/>
        <c:tickMarkSkip val="1"/>
        <c:noMultiLvlLbl val="0"/>
      </c:catAx>
      <c:valAx>
        <c:axId val="130364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3036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Client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Sheet1!$A$2:$A$182</c:f>
              <c:numCache>
                <c:formatCode>General</c:formatCode>
                <c:ptCount val="181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24</c:v>
                </c:pt>
                <c:pt idx="8">
                  <c:v>27</c:v>
                </c:pt>
                <c:pt idx="9">
                  <c:v>30</c:v>
                </c:pt>
                <c:pt idx="10">
                  <c:v>33</c:v>
                </c:pt>
                <c:pt idx="11">
                  <c:v>36</c:v>
                </c:pt>
                <c:pt idx="12">
                  <c:v>39</c:v>
                </c:pt>
                <c:pt idx="13">
                  <c:v>42</c:v>
                </c:pt>
                <c:pt idx="14">
                  <c:v>45</c:v>
                </c:pt>
                <c:pt idx="15">
                  <c:v>48</c:v>
                </c:pt>
                <c:pt idx="16">
                  <c:v>51</c:v>
                </c:pt>
                <c:pt idx="17">
                  <c:v>54</c:v>
                </c:pt>
                <c:pt idx="18">
                  <c:v>57</c:v>
                </c:pt>
                <c:pt idx="19">
                  <c:v>60</c:v>
                </c:pt>
                <c:pt idx="20">
                  <c:v>63</c:v>
                </c:pt>
                <c:pt idx="21">
                  <c:v>66</c:v>
                </c:pt>
                <c:pt idx="22">
                  <c:v>69</c:v>
                </c:pt>
                <c:pt idx="23">
                  <c:v>72</c:v>
                </c:pt>
                <c:pt idx="24">
                  <c:v>75</c:v>
                </c:pt>
                <c:pt idx="25">
                  <c:v>78</c:v>
                </c:pt>
                <c:pt idx="26">
                  <c:v>81</c:v>
                </c:pt>
                <c:pt idx="27">
                  <c:v>84</c:v>
                </c:pt>
                <c:pt idx="28">
                  <c:v>87</c:v>
                </c:pt>
                <c:pt idx="29">
                  <c:v>90</c:v>
                </c:pt>
                <c:pt idx="30">
                  <c:v>93</c:v>
                </c:pt>
                <c:pt idx="31">
                  <c:v>96</c:v>
                </c:pt>
                <c:pt idx="32">
                  <c:v>99</c:v>
                </c:pt>
                <c:pt idx="33">
                  <c:v>102</c:v>
                </c:pt>
                <c:pt idx="34">
                  <c:v>105</c:v>
                </c:pt>
                <c:pt idx="35">
                  <c:v>108</c:v>
                </c:pt>
                <c:pt idx="36">
                  <c:v>111</c:v>
                </c:pt>
                <c:pt idx="37">
                  <c:v>114</c:v>
                </c:pt>
                <c:pt idx="38">
                  <c:v>117</c:v>
                </c:pt>
                <c:pt idx="39">
                  <c:v>120</c:v>
                </c:pt>
                <c:pt idx="40">
                  <c:v>123</c:v>
                </c:pt>
                <c:pt idx="41">
                  <c:v>126</c:v>
                </c:pt>
                <c:pt idx="42">
                  <c:v>129</c:v>
                </c:pt>
                <c:pt idx="43">
                  <c:v>132</c:v>
                </c:pt>
                <c:pt idx="44">
                  <c:v>135</c:v>
                </c:pt>
                <c:pt idx="45">
                  <c:v>138</c:v>
                </c:pt>
                <c:pt idx="46">
                  <c:v>141</c:v>
                </c:pt>
                <c:pt idx="47">
                  <c:v>144</c:v>
                </c:pt>
                <c:pt idx="48">
                  <c:v>147</c:v>
                </c:pt>
                <c:pt idx="49">
                  <c:v>150</c:v>
                </c:pt>
                <c:pt idx="50">
                  <c:v>153</c:v>
                </c:pt>
                <c:pt idx="51">
                  <c:v>156</c:v>
                </c:pt>
                <c:pt idx="52">
                  <c:v>159</c:v>
                </c:pt>
                <c:pt idx="53">
                  <c:v>162</c:v>
                </c:pt>
                <c:pt idx="54">
                  <c:v>165</c:v>
                </c:pt>
                <c:pt idx="55">
                  <c:v>168</c:v>
                </c:pt>
                <c:pt idx="56">
                  <c:v>171</c:v>
                </c:pt>
                <c:pt idx="57">
                  <c:v>174</c:v>
                </c:pt>
                <c:pt idx="58">
                  <c:v>177</c:v>
                </c:pt>
                <c:pt idx="59">
                  <c:v>180</c:v>
                </c:pt>
                <c:pt idx="60">
                  <c:v>183</c:v>
                </c:pt>
                <c:pt idx="61">
                  <c:v>186</c:v>
                </c:pt>
                <c:pt idx="62">
                  <c:v>189</c:v>
                </c:pt>
                <c:pt idx="63">
                  <c:v>192</c:v>
                </c:pt>
                <c:pt idx="64">
                  <c:v>195</c:v>
                </c:pt>
                <c:pt idx="65">
                  <c:v>198</c:v>
                </c:pt>
                <c:pt idx="66">
                  <c:v>201</c:v>
                </c:pt>
                <c:pt idx="67">
                  <c:v>204</c:v>
                </c:pt>
                <c:pt idx="68">
                  <c:v>207</c:v>
                </c:pt>
                <c:pt idx="69">
                  <c:v>210</c:v>
                </c:pt>
                <c:pt idx="70">
                  <c:v>213</c:v>
                </c:pt>
                <c:pt idx="71">
                  <c:v>216</c:v>
                </c:pt>
                <c:pt idx="72">
                  <c:v>219</c:v>
                </c:pt>
                <c:pt idx="73">
                  <c:v>222</c:v>
                </c:pt>
                <c:pt idx="74">
                  <c:v>225</c:v>
                </c:pt>
                <c:pt idx="75">
                  <c:v>228</c:v>
                </c:pt>
                <c:pt idx="76">
                  <c:v>231</c:v>
                </c:pt>
                <c:pt idx="77">
                  <c:v>234</c:v>
                </c:pt>
                <c:pt idx="78">
                  <c:v>237</c:v>
                </c:pt>
                <c:pt idx="79">
                  <c:v>240</c:v>
                </c:pt>
                <c:pt idx="80">
                  <c:v>243</c:v>
                </c:pt>
                <c:pt idx="81">
                  <c:v>246</c:v>
                </c:pt>
                <c:pt idx="82">
                  <c:v>249</c:v>
                </c:pt>
                <c:pt idx="83">
                  <c:v>252</c:v>
                </c:pt>
                <c:pt idx="84">
                  <c:v>255</c:v>
                </c:pt>
                <c:pt idx="85">
                  <c:v>258</c:v>
                </c:pt>
                <c:pt idx="86">
                  <c:v>261</c:v>
                </c:pt>
                <c:pt idx="87">
                  <c:v>264</c:v>
                </c:pt>
                <c:pt idx="88">
                  <c:v>267</c:v>
                </c:pt>
                <c:pt idx="89">
                  <c:v>270</c:v>
                </c:pt>
                <c:pt idx="90">
                  <c:v>273</c:v>
                </c:pt>
                <c:pt idx="91">
                  <c:v>276</c:v>
                </c:pt>
                <c:pt idx="92">
                  <c:v>279</c:v>
                </c:pt>
                <c:pt idx="93">
                  <c:v>282</c:v>
                </c:pt>
                <c:pt idx="94">
                  <c:v>285</c:v>
                </c:pt>
                <c:pt idx="95">
                  <c:v>288</c:v>
                </c:pt>
                <c:pt idx="96">
                  <c:v>291</c:v>
                </c:pt>
                <c:pt idx="97">
                  <c:v>294</c:v>
                </c:pt>
                <c:pt idx="98">
                  <c:v>297</c:v>
                </c:pt>
                <c:pt idx="99">
                  <c:v>300</c:v>
                </c:pt>
                <c:pt idx="100">
                  <c:v>303</c:v>
                </c:pt>
                <c:pt idx="101">
                  <c:v>306</c:v>
                </c:pt>
                <c:pt idx="102">
                  <c:v>309</c:v>
                </c:pt>
                <c:pt idx="103">
                  <c:v>312</c:v>
                </c:pt>
                <c:pt idx="104">
                  <c:v>315</c:v>
                </c:pt>
                <c:pt idx="105">
                  <c:v>318</c:v>
                </c:pt>
                <c:pt idx="106">
                  <c:v>321</c:v>
                </c:pt>
                <c:pt idx="107">
                  <c:v>324</c:v>
                </c:pt>
                <c:pt idx="108">
                  <c:v>327</c:v>
                </c:pt>
                <c:pt idx="109">
                  <c:v>330</c:v>
                </c:pt>
                <c:pt idx="110">
                  <c:v>333</c:v>
                </c:pt>
                <c:pt idx="111">
                  <c:v>336</c:v>
                </c:pt>
                <c:pt idx="112">
                  <c:v>339</c:v>
                </c:pt>
                <c:pt idx="113">
                  <c:v>342</c:v>
                </c:pt>
                <c:pt idx="114">
                  <c:v>345</c:v>
                </c:pt>
                <c:pt idx="115">
                  <c:v>348</c:v>
                </c:pt>
                <c:pt idx="116">
                  <c:v>351</c:v>
                </c:pt>
                <c:pt idx="117">
                  <c:v>354</c:v>
                </c:pt>
                <c:pt idx="118">
                  <c:v>357</c:v>
                </c:pt>
                <c:pt idx="119">
                  <c:v>360</c:v>
                </c:pt>
                <c:pt idx="120">
                  <c:v>363</c:v>
                </c:pt>
                <c:pt idx="121">
                  <c:v>366</c:v>
                </c:pt>
                <c:pt idx="122">
                  <c:v>369</c:v>
                </c:pt>
                <c:pt idx="123">
                  <c:v>372</c:v>
                </c:pt>
                <c:pt idx="124">
                  <c:v>375</c:v>
                </c:pt>
                <c:pt idx="125">
                  <c:v>378</c:v>
                </c:pt>
                <c:pt idx="126">
                  <c:v>381</c:v>
                </c:pt>
                <c:pt idx="127">
                  <c:v>384</c:v>
                </c:pt>
                <c:pt idx="128">
                  <c:v>387</c:v>
                </c:pt>
                <c:pt idx="129">
                  <c:v>390</c:v>
                </c:pt>
                <c:pt idx="130">
                  <c:v>393</c:v>
                </c:pt>
                <c:pt idx="131">
                  <c:v>396</c:v>
                </c:pt>
                <c:pt idx="132">
                  <c:v>399</c:v>
                </c:pt>
                <c:pt idx="133">
                  <c:v>402</c:v>
                </c:pt>
                <c:pt idx="134">
                  <c:v>405</c:v>
                </c:pt>
                <c:pt idx="135">
                  <c:v>408</c:v>
                </c:pt>
                <c:pt idx="136">
                  <c:v>411</c:v>
                </c:pt>
                <c:pt idx="137">
                  <c:v>414</c:v>
                </c:pt>
                <c:pt idx="138">
                  <c:v>417</c:v>
                </c:pt>
                <c:pt idx="139">
                  <c:v>420</c:v>
                </c:pt>
                <c:pt idx="140">
                  <c:v>423</c:v>
                </c:pt>
                <c:pt idx="141">
                  <c:v>426</c:v>
                </c:pt>
                <c:pt idx="142">
                  <c:v>429</c:v>
                </c:pt>
                <c:pt idx="143">
                  <c:v>432</c:v>
                </c:pt>
                <c:pt idx="144">
                  <c:v>435</c:v>
                </c:pt>
                <c:pt idx="145">
                  <c:v>438</c:v>
                </c:pt>
                <c:pt idx="146">
                  <c:v>441</c:v>
                </c:pt>
                <c:pt idx="147">
                  <c:v>444</c:v>
                </c:pt>
                <c:pt idx="148">
                  <c:v>447</c:v>
                </c:pt>
                <c:pt idx="149">
                  <c:v>450</c:v>
                </c:pt>
                <c:pt idx="150">
                  <c:v>453</c:v>
                </c:pt>
                <c:pt idx="151">
                  <c:v>456</c:v>
                </c:pt>
                <c:pt idx="152">
                  <c:v>459</c:v>
                </c:pt>
                <c:pt idx="153">
                  <c:v>462</c:v>
                </c:pt>
                <c:pt idx="154">
                  <c:v>465</c:v>
                </c:pt>
                <c:pt idx="155">
                  <c:v>468</c:v>
                </c:pt>
                <c:pt idx="156">
                  <c:v>471</c:v>
                </c:pt>
                <c:pt idx="157">
                  <c:v>474</c:v>
                </c:pt>
                <c:pt idx="158">
                  <c:v>477</c:v>
                </c:pt>
                <c:pt idx="159">
                  <c:v>480</c:v>
                </c:pt>
                <c:pt idx="160">
                  <c:v>483</c:v>
                </c:pt>
                <c:pt idx="161">
                  <c:v>486</c:v>
                </c:pt>
                <c:pt idx="162">
                  <c:v>489</c:v>
                </c:pt>
                <c:pt idx="163">
                  <c:v>492</c:v>
                </c:pt>
                <c:pt idx="164">
                  <c:v>495</c:v>
                </c:pt>
                <c:pt idx="165">
                  <c:v>498</c:v>
                </c:pt>
                <c:pt idx="166">
                  <c:v>501</c:v>
                </c:pt>
                <c:pt idx="167">
                  <c:v>504</c:v>
                </c:pt>
                <c:pt idx="168">
                  <c:v>507</c:v>
                </c:pt>
                <c:pt idx="169">
                  <c:v>510</c:v>
                </c:pt>
                <c:pt idx="170">
                  <c:v>513</c:v>
                </c:pt>
                <c:pt idx="171">
                  <c:v>516</c:v>
                </c:pt>
                <c:pt idx="172">
                  <c:v>519</c:v>
                </c:pt>
                <c:pt idx="173">
                  <c:v>522</c:v>
                </c:pt>
                <c:pt idx="174">
                  <c:v>525</c:v>
                </c:pt>
                <c:pt idx="175">
                  <c:v>528</c:v>
                </c:pt>
                <c:pt idx="176">
                  <c:v>531</c:v>
                </c:pt>
                <c:pt idx="177">
                  <c:v>534</c:v>
                </c:pt>
                <c:pt idx="178">
                  <c:v>537</c:v>
                </c:pt>
                <c:pt idx="179">
                  <c:v>540</c:v>
                </c:pt>
              </c:numCache>
            </c:numRef>
          </c:cat>
          <c:val>
            <c:numRef>
              <c:f>Sheet1!$B$2:$B$182</c:f>
              <c:numCache>
                <c:formatCode>General</c:formatCode>
                <c:ptCount val="181"/>
                <c:pt idx="0">
                  <c:v>465</c:v>
                </c:pt>
                <c:pt idx="1">
                  <c:v>462</c:v>
                </c:pt>
                <c:pt idx="2">
                  <c:v>459</c:v>
                </c:pt>
                <c:pt idx="3">
                  <c:v>461</c:v>
                </c:pt>
                <c:pt idx="4">
                  <c:v>460</c:v>
                </c:pt>
                <c:pt idx="5">
                  <c:v>454</c:v>
                </c:pt>
                <c:pt idx="6">
                  <c:v>449</c:v>
                </c:pt>
                <c:pt idx="7">
                  <c:v>452</c:v>
                </c:pt>
                <c:pt idx="8">
                  <c:v>463</c:v>
                </c:pt>
                <c:pt idx="9">
                  <c:v>451</c:v>
                </c:pt>
                <c:pt idx="10">
                  <c:v>454</c:v>
                </c:pt>
                <c:pt idx="11">
                  <c:v>458</c:v>
                </c:pt>
                <c:pt idx="12">
                  <c:v>458</c:v>
                </c:pt>
                <c:pt idx="13">
                  <c:v>451</c:v>
                </c:pt>
                <c:pt idx="14">
                  <c:v>466</c:v>
                </c:pt>
                <c:pt idx="15">
                  <c:v>461</c:v>
                </c:pt>
                <c:pt idx="16">
                  <c:v>458</c:v>
                </c:pt>
                <c:pt idx="17">
                  <c:v>462</c:v>
                </c:pt>
                <c:pt idx="18">
                  <c:v>451</c:v>
                </c:pt>
                <c:pt idx="19">
                  <c:v>457</c:v>
                </c:pt>
                <c:pt idx="20">
                  <c:v>461</c:v>
                </c:pt>
                <c:pt idx="21">
                  <c:v>456</c:v>
                </c:pt>
                <c:pt idx="22">
                  <c:v>452</c:v>
                </c:pt>
                <c:pt idx="23">
                  <c:v>456</c:v>
                </c:pt>
                <c:pt idx="24">
                  <c:v>448</c:v>
                </c:pt>
                <c:pt idx="25">
                  <c:v>454</c:v>
                </c:pt>
                <c:pt idx="26">
                  <c:v>460</c:v>
                </c:pt>
                <c:pt idx="27">
                  <c:v>466</c:v>
                </c:pt>
                <c:pt idx="28">
                  <c:v>455</c:v>
                </c:pt>
                <c:pt idx="29">
                  <c:v>449</c:v>
                </c:pt>
                <c:pt idx="30">
                  <c:v>451</c:v>
                </c:pt>
                <c:pt idx="31">
                  <c:v>452</c:v>
                </c:pt>
                <c:pt idx="32">
                  <c:v>455</c:v>
                </c:pt>
                <c:pt idx="33">
                  <c:v>460</c:v>
                </c:pt>
                <c:pt idx="34">
                  <c:v>461</c:v>
                </c:pt>
                <c:pt idx="35">
                  <c:v>453</c:v>
                </c:pt>
                <c:pt idx="36">
                  <c:v>452</c:v>
                </c:pt>
                <c:pt idx="37">
                  <c:v>448</c:v>
                </c:pt>
                <c:pt idx="38">
                  <c:v>451</c:v>
                </c:pt>
                <c:pt idx="39">
                  <c:v>467</c:v>
                </c:pt>
                <c:pt idx="40">
                  <c:v>445</c:v>
                </c:pt>
                <c:pt idx="41">
                  <c:v>448</c:v>
                </c:pt>
                <c:pt idx="42">
                  <c:v>452</c:v>
                </c:pt>
                <c:pt idx="43">
                  <c:v>448</c:v>
                </c:pt>
                <c:pt idx="44">
                  <c:v>455</c:v>
                </c:pt>
                <c:pt idx="45">
                  <c:v>455</c:v>
                </c:pt>
                <c:pt idx="46">
                  <c:v>450</c:v>
                </c:pt>
                <c:pt idx="47">
                  <c:v>452</c:v>
                </c:pt>
                <c:pt idx="48">
                  <c:v>456</c:v>
                </c:pt>
                <c:pt idx="49">
                  <c:v>449</c:v>
                </c:pt>
                <c:pt idx="50">
                  <c:v>447</c:v>
                </c:pt>
                <c:pt idx="51">
                  <c:v>442</c:v>
                </c:pt>
                <c:pt idx="52">
                  <c:v>450</c:v>
                </c:pt>
                <c:pt idx="53">
                  <c:v>448</c:v>
                </c:pt>
                <c:pt idx="54">
                  <c:v>453</c:v>
                </c:pt>
                <c:pt idx="55">
                  <c:v>447</c:v>
                </c:pt>
                <c:pt idx="56">
                  <c:v>447</c:v>
                </c:pt>
                <c:pt idx="57">
                  <c:v>451</c:v>
                </c:pt>
                <c:pt idx="58">
                  <c:v>445</c:v>
                </c:pt>
                <c:pt idx="59">
                  <c:v>444</c:v>
                </c:pt>
                <c:pt idx="60">
                  <c:v>448</c:v>
                </c:pt>
                <c:pt idx="61">
                  <c:v>477</c:v>
                </c:pt>
                <c:pt idx="62">
                  <c:v>468</c:v>
                </c:pt>
                <c:pt idx="63">
                  <c:v>471</c:v>
                </c:pt>
                <c:pt idx="64">
                  <c:v>477</c:v>
                </c:pt>
                <c:pt idx="65">
                  <c:v>474</c:v>
                </c:pt>
                <c:pt idx="66">
                  <c:v>465</c:v>
                </c:pt>
                <c:pt idx="67">
                  <c:v>474</c:v>
                </c:pt>
                <c:pt idx="68">
                  <c:v>472</c:v>
                </c:pt>
                <c:pt idx="69">
                  <c:v>479</c:v>
                </c:pt>
                <c:pt idx="70">
                  <c:v>476</c:v>
                </c:pt>
                <c:pt idx="71">
                  <c:v>471</c:v>
                </c:pt>
                <c:pt idx="72">
                  <c:v>477</c:v>
                </c:pt>
                <c:pt idx="73">
                  <c:v>479</c:v>
                </c:pt>
                <c:pt idx="74">
                  <c:v>470</c:v>
                </c:pt>
                <c:pt idx="75">
                  <c:v>484</c:v>
                </c:pt>
                <c:pt idx="76">
                  <c:v>467</c:v>
                </c:pt>
                <c:pt idx="77">
                  <c:v>465</c:v>
                </c:pt>
                <c:pt idx="78">
                  <c:v>472</c:v>
                </c:pt>
                <c:pt idx="79">
                  <c:v>472</c:v>
                </c:pt>
                <c:pt idx="80">
                  <c:v>462</c:v>
                </c:pt>
                <c:pt idx="81">
                  <c:v>472</c:v>
                </c:pt>
                <c:pt idx="82">
                  <c:v>471</c:v>
                </c:pt>
                <c:pt idx="83">
                  <c:v>464</c:v>
                </c:pt>
                <c:pt idx="84">
                  <c:v>463</c:v>
                </c:pt>
                <c:pt idx="85">
                  <c:v>472</c:v>
                </c:pt>
                <c:pt idx="86">
                  <c:v>461</c:v>
                </c:pt>
                <c:pt idx="87">
                  <c:v>461</c:v>
                </c:pt>
                <c:pt idx="88">
                  <c:v>465</c:v>
                </c:pt>
                <c:pt idx="89">
                  <c:v>457</c:v>
                </c:pt>
                <c:pt idx="90">
                  <c:v>466</c:v>
                </c:pt>
                <c:pt idx="91">
                  <c:v>472</c:v>
                </c:pt>
                <c:pt idx="92">
                  <c:v>462</c:v>
                </c:pt>
                <c:pt idx="93">
                  <c:v>475</c:v>
                </c:pt>
                <c:pt idx="94">
                  <c:v>472</c:v>
                </c:pt>
                <c:pt idx="95">
                  <c:v>465</c:v>
                </c:pt>
                <c:pt idx="96">
                  <c:v>471</c:v>
                </c:pt>
                <c:pt idx="97">
                  <c:v>413</c:v>
                </c:pt>
                <c:pt idx="98">
                  <c:v>432</c:v>
                </c:pt>
                <c:pt idx="99">
                  <c:v>446</c:v>
                </c:pt>
                <c:pt idx="100">
                  <c:v>442</c:v>
                </c:pt>
                <c:pt idx="101">
                  <c:v>458</c:v>
                </c:pt>
                <c:pt idx="102">
                  <c:v>463</c:v>
                </c:pt>
                <c:pt idx="103">
                  <c:v>458</c:v>
                </c:pt>
                <c:pt idx="104">
                  <c:v>451</c:v>
                </c:pt>
                <c:pt idx="105">
                  <c:v>459</c:v>
                </c:pt>
                <c:pt idx="106">
                  <c:v>456</c:v>
                </c:pt>
                <c:pt idx="107">
                  <c:v>459</c:v>
                </c:pt>
                <c:pt idx="108">
                  <c:v>464</c:v>
                </c:pt>
                <c:pt idx="109">
                  <c:v>466</c:v>
                </c:pt>
                <c:pt idx="110">
                  <c:v>470</c:v>
                </c:pt>
                <c:pt idx="111">
                  <c:v>473</c:v>
                </c:pt>
                <c:pt idx="112">
                  <c:v>468</c:v>
                </c:pt>
                <c:pt idx="113">
                  <c:v>466</c:v>
                </c:pt>
                <c:pt idx="114">
                  <c:v>464</c:v>
                </c:pt>
                <c:pt idx="115">
                  <c:v>458</c:v>
                </c:pt>
                <c:pt idx="116">
                  <c:v>455</c:v>
                </c:pt>
                <c:pt idx="117">
                  <c:v>453</c:v>
                </c:pt>
                <c:pt idx="118">
                  <c:v>456</c:v>
                </c:pt>
                <c:pt idx="119">
                  <c:v>461</c:v>
                </c:pt>
                <c:pt idx="120">
                  <c:v>450</c:v>
                </c:pt>
                <c:pt idx="121">
                  <c:v>433</c:v>
                </c:pt>
                <c:pt idx="122">
                  <c:v>443</c:v>
                </c:pt>
                <c:pt idx="123">
                  <c:v>434</c:v>
                </c:pt>
                <c:pt idx="124">
                  <c:v>435</c:v>
                </c:pt>
                <c:pt idx="125">
                  <c:v>438</c:v>
                </c:pt>
                <c:pt idx="126">
                  <c:v>434</c:v>
                </c:pt>
                <c:pt idx="127">
                  <c:v>430</c:v>
                </c:pt>
                <c:pt idx="128">
                  <c:v>436</c:v>
                </c:pt>
                <c:pt idx="129">
                  <c:v>423</c:v>
                </c:pt>
                <c:pt idx="130">
                  <c:v>432</c:v>
                </c:pt>
                <c:pt idx="131">
                  <c:v>433</c:v>
                </c:pt>
                <c:pt idx="132">
                  <c:v>427</c:v>
                </c:pt>
                <c:pt idx="133">
                  <c:v>424</c:v>
                </c:pt>
                <c:pt idx="134">
                  <c:v>433</c:v>
                </c:pt>
                <c:pt idx="135">
                  <c:v>496</c:v>
                </c:pt>
                <c:pt idx="136">
                  <c:v>583</c:v>
                </c:pt>
                <c:pt idx="137">
                  <c:v>615</c:v>
                </c:pt>
                <c:pt idx="138">
                  <c:v>525</c:v>
                </c:pt>
                <c:pt idx="139">
                  <c:v>491</c:v>
                </c:pt>
                <c:pt idx="140">
                  <c:v>464</c:v>
                </c:pt>
                <c:pt idx="141">
                  <c:v>449</c:v>
                </c:pt>
                <c:pt idx="142">
                  <c:v>445</c:v>
                </c:pt>
                <c:pt idx="143">
                  <c:v>525</c:v>
                </c:pt>
                <c:pt idx="144">
                  <c:v>622</c:v>
                </c:pt>
                <c:pt idx="145">
                  <c:v>576</c:v>
                </c:pt>
                <c:pt idx="146">
                  <c:v>471</c:v>
                </c:pt>
                <c:pt idx="147">
                  <c:v>448</c:v>
                </c:pt>
                <c:pt idx="148">
                  <c:v>444</c:v>
                </c:pt>
                <c:pt idx="149">
                  <c:v>435</c:v>
                </c:pt>
                <c:pt idx="150">
                  <c:v>439</c:v>
                </c:pt>
                <c:pt idx="151">
                  <c:v>433</c:v>
                </c:pt>
                <c:pt idx="152">
                  <c:v>432</c:v>
                </c:pt>
                <c:pt idx="153">
                  <c:v>431</c:v>
                </c:pt>
                <c:pt idx="154">
                  <c:v>437</c:v>
                </c:pt>
                <c:pt idx="155">
                  <c:v>435</c:v>
                </c:pt>
                <c:pt idx="156">
                  <c:v>436</c:v>
                </c:pt>
                <c:pt idx="157">
                  <c:v>453</c:v>
                </c:pt>
                <c:pt idx="158">
                  <c:v>470</c:v>
                </c:pt>
                <c:pt idx="159">
                  <c:v>547</c:v>
                </c:pt>
                <c:pt idx="160">
                  <c:v>524</c:v>
                </c:pt>
                <c:pt idx="161">
                  <c:v>483</c:v>
                </c:pt>
                <c:pt idx="162">
                  <c:v>469</c:v>
                </c:pt>
                <c:pt idx="163">
                  <c:v>463</c:v>
                </c:pt>
                <c:pt idx="164">
                  <c:v>466</c:v>
                </c:pt>
                <c:pt idx="165">
                  <c:v>458</c:v>
                </c:pt>
                <c:pt idx="166">
                  <c:v>452</c:v>
                </c:pt>
                <c:pt idx="167">
                  <c:v>452</c:v>
                </c:pt>
                <c:pt idx="168">
                  <c:v>446</c:v>
                </c:pt>
                <c:pt idx="169">
                  <c:v>461</c:v>
                </c:pt>
                <c:pt idx="170">
                  <c:v>468</c:v>
                </c:pt>
                <c:pt idx="171">
                  <c:v>442</c:v>
                </c:pt>
                <c:pt idx="172">
                  <c:v>444</c:v>
                </c:pt>
                <c:pt idx="173">
                  <c:v>447</c:v>
                </c:pt>
                <c:pt idx="174">
                  <c:v>441</c:v>
                </c:pt>
                <c:pt idx="175">
                  <c:v>445</c:v>
                </c:pt>
                <c:pt idx="176">
                  <c:v>448</c:v>
                </c:pt>
                <c:pt idx="177">
                  <c:v>442</c:v>
                </c:pt>
                <c:pt idx="178">
                  <c:v>446</c:v>
                </c:pt>
                <c:pt idx="179">
                  <c:v>445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Client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Sheet1!$A$2:$A$182</c:f>
              <c:numCache>
                <c:formatCode>General</c:formatCode>
                <c:ptCount val="181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24</c:v>
                </c:pt>
                <c:pt idx="8">
                  <c:v>27</c:v>
                </c:pt>
                <c:pt idx="9">
                  <c:v>30</c:v>
                </c:pt>
                <c:pt idx="10">
                  <c:v>33</c:v>
                </c:pt>
                <c:pt idx="11">
                  <c:v>36</c:v>
                </c:pt>
                <c:pt idx="12">
                  <c:v>39</c:v>
                </c:pt>
                <c:pt idx="13">
                  <c:v>42</c:v>
                </c:pt>
                <c:pt idx="14">
                  <c:v>45</c:v>
                </c:pt>
                <c:pt idx="15">
                  <c:v>48</c:v>
                </c:pt>
                <c:pt idx="16">
                  <c:v>51</c:v>
                </c:pt>
                <c:pt idx="17">
                  <c:v>54</c:v>
                </c:pt>
                <c:pt idx="18">
                  <c:v>57</c:v>
                </c:pt>
                <c:pt idx="19">
                  <c:v>60</c:v>
                </c:pt>
                <c:pt idx="20">
                  <c:v>63</c:v>
                </c:pt>
                <c:pt idx="21">
                  <c:v>66</c:v>
                </c:pt>
                <c:pt idx="22">
                  <c:v>69</c:v>
                </c:pt>
                <c:pt idx="23">
                  <c:v>72</c:v>
                </c:pt>
                <c:pt idx="24">
                  <c:v>75</c:v>
                </c:pt>
                <c:pt idx="25">
                  <c:v>78</c:v>
                </c:pt>
                <c:pt idx="26">
                  <c:v>81</c:v>
                </c:pt>
                <c:pt idx="27">
                  <c:v>84</c:v>
                </c:pt>
                <c:pt idx="28">
                  <c:v>87</c:v>
                </c:pt>
                <c:pt idx="29">
                  <c:v>90</c:v>
                </c:pt>
                <c:pt idx="30">
                  <c:v>93</c:v>
                </c:pt>
                <c:pt idx="31">
                  <c:v>96</c:v>
                </c:pt>
                <c:pt idx="32">
                  <c:v>99</c:v>
                </c:pt>
                <c:pt idx="33">
                  <c:v>102</c:v>
                </c:pt>
                <c:pt idx="34">
                  <c:v>105</c:v>
                </c:pt>
                <c:pt idx="35">
                  <c:v>108</c:v>
                </c:pt>
                <c:pt idx="36">
                  <c:v>111</c:v>
                </c:pt>
                <c:pt idx="37">
                  <c:v>114</c:v>
                </c:pt>
                <c:pt idx="38">
                  <c:v>117</c:v>
                </c:pt>
                <c:pt idx="39">
                  <c:v>120</c:v>
                </c:pt>
                <c:pt idx="40">
                  <c:v>123</c:v>
                </c:pt>
                <c:pt idx="41">
                  <c:v>126</c:v>
                </c:pt>
                <c:pt idx="42">
                  <c:v>129</c:v>
                </c:pt>
                <c:pt idx="43">
                  <c:v>132</c:v>
                </c:pt>
                <c:pt idx="44">
                  <c:v>135</c:v>
                </c:pt>
                <c:pt idx="45">
                  <c:v>138</c:v>
                </c:pt>
                <c:pt idx="46">
                  <c:v>141</c:v>
                </c:pt>
                <c:pt idx="47">
                  <c:v>144</c:v>
                </c:pt>
                <c:pt idx="48">
                  <c:v>147</c:v>
                </c:pt>
                <c:pt idx="49">
                  <c:v>150</c:v>
                </c:pt>
                <c:pt idx="50">
                  <c:v>153</c:v>
                </c:pt>
                <c:pt idx="51">
                  <c:v>156</c:v>
                </c:pt>
                <c:pt idx="52">
                  <c:v>159</c:v>
                </c:pt>
                <c:pt idx="53">
                  <c:v>162</c:v>
                </c:pt>
                <c:pt idx="54">
                  <c:v>165</c:v>
                </c:pt>
                <c:pt idx="55">
                  <c:v>168</c:v>
                </c:pt>
                <c:pt idx="56">
                  <c:v>171</c:v>
                </c:pt>
                <c:pt idx="57">
                  <c:v>174</c:v>
                </c:pt>
                <c:pt idx="58">
                  <c:v>177</c:v>
                </c:pt>
                <c:pt idx="59">
                  <c:v>180</c:v>
                </c:pt>
                <c:pt idx="60">
                  <c:v>183</c:v>
                </c:pt>
                <c:pt idx="61">
                  <c:v>186</c:v>
                </c:pt>
                <c:pt idx="62">
                  <c:v>189</c:v>
                </c:pt>
                <c:pt idx="63">
                  <c:v>192</c:v>
                </c:pt>
                <c:pt idx="64">
                  <c:v>195</c:v>
                </c:pt>
                <c:pt idx="65">
                  <c:v>198</c:v>
                </c:pt>
                <c:pt idx="66">
                  <c:v>201</c:v>
                </c:pt>
                <c:pt idx="67">
                  <c:v>204</c:v>
                </c:pt>
                <c:pt idx="68">
                  <c:v>207</c:v>
                </c:pt>
                <c:pt idx="69">
                  <c:v>210</c:v>
                </c:pt>
                <c:pt idx="70">
                  <c:v>213</c:v>
                </c:pt>
                <c:pt idx="71">
                  <c:v>216</c:v>
                </c:pt>
                <c:pt idx="72">
                  <c:v>219</c:v>
                </c:pt>
                <c:pt idx="73">
                  <c:v>222</c:v>
                </c:pt>
                <c:pt idx="74">
                  <c:v>225</c:v>
                </c:pt>
                <c:pt idx="75">
                  <c:v>228</c:v>
                </c:pt>
                <c:pt idx="76">
                  <c:v>231</c:v>
                </c:pt>
                <c:pt idx="77">
                  <c:v>234</c:v>
                </c:pt>
                <c:pt idx="78">
                  <c:v>237</c:v>
                </c:pt>
                <c:pt idx="79">
                  <c:v>240</c:v>
                </c:pt>
                <c:pt idx="80">
                  <c:v>243</c:v>
                </c:pt>
                <c:pt idx="81">
                  <c:v>246</c:v>
                </c:pt>
                <c:pt idx="82">
                  <c:v>249</c:v>
                </c:pt>
                <c:pt idx="83">
                  <c:v>252</c:v>
                </c:pt>
                <c:pt idx="84">
                  <c:v>255</c:v>
                </c:pt>
                <c:pt idx="85">
                  <c:v>258</c:v>
                </c:pt>
                <c:pt idx="86">
                  <c:v>261</c:v>
                </c:pt>
                <c:pt idx="87">
                  <c:v>264</c:v>
                </c:pt>
                <c:pt idx="88">
                  <c:v>267</c:v>
                </c:pt>
                <c:pt idx="89">
                  <c:v>270</c:v>
                </c:pt>
                <c:pt idx="90">
                  <c:v>273</c:v>
                </c:pt>
                <c:pt idx="91">
                  <c:v>276</c:v>
                </c:pt>
                <c:pt idx="92">
                  <c:v>279</c:v>
                </c:pt>
                <c:pt idx="93">
                  <c:v>282</c:v>
                </c:pt>
                <c:pt idx="94">
                  <c:v>285</c:v>
                </c:pt>
                <c:pt idx="95">
                  <c:v>288</c:v>
                </c:pt>
                <c:pt idx="96">
                  <c:v>291</c:v>
                </c:pt>
                <c:pt idx="97">
                  <c:v>294</c:v>
                </c:pt>
                <c:pt idx="98">
                  <c:v>297</c:v>
                </c:pt>
                <c:pt idx="99">
                  <c:v>300</c:v>
                </c:pt>
                <c:pt idx="100">
                  <c:v>303</c:v>
                </c:pt>
                <c:pt idx="101">
                  <c:v>306</c:v>
                </c:pt>
                <c:pt idx="102">
                  <c:v>309</c:v>
                </c:pt>
                <c:pt idx="103">
                  <c:v>312</c:v>
                </c:pt>
                <c:pt idx="104">
                  <c:v>315</c:v>
                </c:pt>
                <c:pt idx="105">
                  <c:v>318</c:v>
                </c:pt>
                <c:pt idx="106">
                  <c:v>321</c:v>
                </c:pt>
                <c:pt idx="107">
                  <c:v>324</c:v>
                </c:pt>
                <c:pt idx="108">
                  <c:v>327</c:v>
                </c:pt>
                <c:pt idx="109">
                  <c:v>330</c:v>
                </c:pt>
                <c:pt idx="110">
                  <c:v>333</c:v>
                </c:pt>
                <c:pt idx="111">
                  <c:v>336</c:v>
                </c:pt>
                <c:pt idx="112">
                  <c:v>339</c:v>
                </c:pt>
                <c:pt idx="113">
                  <c:v>342</c:v>
                </c:pt>
                <c:pt idx="114">
                  <c:v>345</c:v>
                </c:pt>
                <c:pt idx="115">
                  <c:v>348</c:v>
                </c:pt>
                <c:pt idx="116">
                  <c:v>351</c:v>
                </c:pt>
                <c:pt idx="117">
                  <c:v>354</c:v>
                </c:pt>
                <c:pt idx="118">
                  <c:v>357</c:v>
                </c:pt>
                <c:pt idx="119">
                  <c:v>360</c:v>
                </c:pt>
                <c:pt idx="120">
                  <c:v>363</c:v>
                </c:pt>
                <c:pt idx="121">
                  <c:v>366</c:v>
                </c:pt>
                <c:pt idx="122">
                  <c:v>369</c:v>
                </c:pt>
                <c:pt idx="123">
                  <c:v>372</c:v>
                </c:pt>
                <c:pt idx="124">
                  <c:v>375</c:v>
                </c:pt>
                <c:pt idx="125">
                  <c:v>378</c:v>
                </c:pt>
                <c:pt idx="126">
                  <c:v>381</c:v>
                </c:pt>
                <c:pt idx="127">
                  <c:v>384</c:v>
                </c:pt>
                <c:pt idx="128">
                  <c:v>387</c:v>
                </c:pt>
                <c:pt idx="129">
                  <c:v>390</c:v>
                </c:pt>
                <c:pt idx="130">
                  <c:v>393</c:v>
                </c:pt>
                <c:pt idx="131">
                  <c:v>396</c:v>
                </c:pt>
                <c:pt idx="132">
                  <c:v>399</c:v>
                </c:pt>
                <c:pt idx="133">
                  <c:v>402</c:v>
                </c:pt>
                <c:pt idx="134">
                  <c:v>405</c:v>
                </c:pt>
                <c:pt idx="135">
                  <c:v>408</c:v>
                </c:pt>
                <c:pt idx="136">
                  <c:v>411</c:v>
                </c:pt>
                <c:pt idx="137">
                  <c:v>414</c:v>
                </c:pt>
                <c:pt idx="138">
                  <c:v>417</c:v>
                </c:pt>
                <c:pt idx="139">
                  <c:v>420</c:v>
                </c:pt>
                <c:pt idx="140">
                  <c:v>423</c:v>
                </c:pt>
                <c:pt idx="141">
                  <c:v>426</c:v>
                </c:pt>
                <c:pt idx="142">
                  <c:v>429</c:v>
                </c:pt>
                <c:pt idx="143">
                  <c:v>432</c:v>
                </c:pt>
                <c:pt idx="144">
                  <c:v>435</c:v>
                </c:pt>
                <c:pt idx="145">
                  <c:v>438</c:v>
                </c:pt>
                <c:pt idx="146">
                  <c:v>441</c:v>
                </c:pt>
                <c:pt idx="147">
                  <c:v>444</c:v>
                </c:pt>
                <c:pt idx="148">
                  <c:v>447</c:v>
                </c:pt>
                <c:pt idx="149">
                  <c:v>450</c:v>
                </c:pt>
                <c:pt idx="150">
                  <c:v>453</c:v>
                </c:pt>
                <c:pt idx="151">
                  <c:v>456</c:v>
                </c:pt>
                <c:pt idx="152">
                  <c:v>459</c:v>
                </c:pt>
                <c:pt idx="153">
                  <c:v>462</c:v>
                </c:pt>
                <c:pt idx="154">
                  <c:v>465</c:v>
                </c:pt>
                <c:pt idx="155">
                  <c:v>468</c:v>
                </c:pt>
                <c:pt idx="156">
                  <c:v>471</c:v>
                </c:pt>
                <c:pt idx="157">
                  <c:v>474</c:v>
                </c:pt>
                <c:pt idx="158">
                  <c:v>477</c:v>
                </c:pt>
                <c:pt idx="159">
                  <c:v>480</c:v>
                </c:pt>
                <c:pt idx="160">
                  <c:v>483</c:v>
                </c:pt>
                <c:pt idx="161">
                  <c:v>486</c:v>
                </c:pt>
                <c:pt idx="162">
                  <c:v>489</c:v>
                </c:pt>
                <c:pt idx="163">
                  <c:v>492</c:v>
                </c:pt>
                <c:pt idx="164">
                  <c:v>495</c:v>
                </c:pt>
                <c:pt idx="165">
                  <c:v>498</c:v>
                </c:pt>
                <c:pt idx="166">
                  <c:v>501</c:v>
                </c:pt>
                <c:pt idx="167">
                  <c:v>504</c:v>
                </c:pt>
                <c:pt idx="168">
                  <c:v>507</c:v>
                </c:pt>
                <c:pt idx="169">
                  <c:v>510</c:v>
                </c:pt>
                <c:pt idx="170">
                  <c:v>513</c:v>
                </c:pt>
                <c:pt idx="171">
                  <c:v>516</c:v>
                </c:pt>
                <c:pt idx="172">
                  <c:v>519</c:v>
                </c:pt>
                <c:pt idx="173">
                  <c:v>522</c:v>
                </c:pt>
                <c:pt idx="174">
                  <c:v>525</c:v>
                </c:pt>
                <c:pt idx="175">
                  <c:v>528</c:v>
                </c:pt>
                <c:pt idx="176">
                  <c:v>531</c:v>
                </c:pt>
                <c:pt idx="177">
                  <c:v>534</c:v>
                </c:pt>
                <c:pt idx="178">
                  <c:v>537</c:v>
                </c:pt>
                <c:pt idx="179">
                  <c:v>540</c:v>
                </c:pt>
              </c:numCache>
            </c:numRef>
          </c:cat>
          <c:val>
            <c:numRef>
              <c:f>Sheet1!$C$2:$C$182</c:f>
              <c:numCache>
                <c:formatCode>General</c:formatCode>
                <c:ptCount val="181"/>
                <c:pt idx="0">
                  <c:v>479</c:v>
                </c:pt>
                <c:pt idx="1">
                  <c:v>469</c:v>
                </c:pt>
                <c:pt idx="2">
                  <c:v>467</c:v>
                </c:pt>
                <c:pt idx="3">
                  <c:v>476</c:v>
                </c:pt>
                <c:pt idx="4">
                  <c:v>474</c:v>
                </c:pt>
                <c:pt idx="5">
                  <c:v>466</c:v>
                </c:pt>
                <c:pt idx="6">
                  <c:v>461</c:v>
                </c:pt>
                <c:pt idx="7">
                  <c:v>464</c:v>
                </c:pt>
                <c:pt idx="8">
                  <c:v>471</c:v>
                </c:pt>
                <c:pt idx="9">
                  <c:v>461</c:v>
                </c:pt>
                <c:pt idx="10">
                  <c:v>467</c:v>
                </c:pt>
                <c:pt idx="11">
                  <c:v>466</c:v>
                </c:pt>
                <c:pt idx="12">
                  <c:v>459</c:v>
                </c:pt>
                <c:pt idx="13">
                  <c:v>460</c:v>
                </c:pt>
                <c:pt idx="14">
                  <c:v>474</c:v>
                </c:pt>
                <c:pt idx="15">
                  <c:v>473</c:v>
                </c:pt>
                <c:pt idx="16">
                  <c:v>465</c:v>
                </c:pt>
                <c:pt idx="17">
                  <c:v>470</c:v>
                </c:pt>
                <c:pt idx="18">
                  <c:v>459</c:v>
                </c:pt>
                <c:pt idx="19">
                  <c:v>464</c:v>
                </c:pt>
                <c:pt idx="20">
                  <c:v>467</c:v>
                </c:pt>
                <c:pt idx="21">
                  <c:v>461</c:v>
                </c:pt>
                <c:pt idx="22">
                  <c:v>460</c:v>
                </c:pt>
                <c:pt idx="23">
                  <c:v>463</c:v>
                </c:pt>
                <c:pt idx="24">
                  <c:v>455</c:v>
                </c:pt>
                <c:pt idx="25">
                  <c:v>462</c:v>
                </c:pt>
                <c:pt idx="26">
                  <c:v>467</c:v>
                </c:pt>
                <c:pt idx="27">
                  <c:v>472</c:v>
                </c:pt>
                <c:pt idx="28">
                  <c:v>461</c:v>
                </c:pt>
                <c:pt idx="29">
                  <c:v>456</c:v>
                </c:pt>
                <c:pt idx="30">
                  <c:v>457</c:v>
                </c:pt>
                <c:pt idx="31">
                  <c:v>457</c:v>
                </c:pt>
                <c:pt idx="32">
                  <c:v>458</c:v>
                </c:pt>
                <c:pt idx="33">
                  <c:v>461</c:v>
                </c:pt>
                <c:pt idx="34">
                  <c:v>463</c:v>
                </c:pt>
                <c:pt idx="35">
                  <c:v>456</c:v>
                </c:pt>
                <c:pt idx="36">
                  <c:v>456</c:v>
                </c:pt>
                <c:pt idx="37">
                  <c:v>454</c:v>
                </c:pt>
                <c:pt idx="38">
                  <c:v>458</c:v>
                </c:pt>
                <c:pt idx="39">
                  <c:v>472</c:v>
                </c:pt>
                <c:pt idx="40">
                  <c:v>451</c:v>
                </c:pt>
                <c:pt idx="41">
                  <c:v>456</c:v>
                </c:pt>
                <c:pt idx="42">
                  <c:v>460</c:v>
                </c:pt>
                <c:pt idx="43">
                  <c:v>457</c:v>
                </c:pt>
                <c:pt idx="44">
                  <c:v>457</c:v>
                </c:pt>
                <c:pt idx="45">
                  <c:v>458</c:v>
                </c:pt>
                <c:pt idx="46">
                  <c:v>451</c:v>
                </c:pt>
                <c:pt idx="47">
                  <c:v>452</c:v>
                </c:pt>
                <c:pt idx="48">
                  <c:v>459</c:v>
                </c:pt>
                <c:pt idx="49">
                  <c:v>452</c:v>
                </c:pt>
                <c:pt idx="50">
                  <c:v>454</c:v>
                </c:pt>
                <c:pt idx="51">
                  <c:v>447</c:v>
                </c:pt>
                <c:pt idx="52">
                  <c:v>457</c:v>
                </c:pt>
                <c:pt idx="53">
                  <c:v>456</c:v>
                </c:pt>
                <c:pt idx="54">
                  <c:v>460</c:v>
                </c:pt>
                <c:pt idx="55">
                  <c:v>452</c:v>
                </c:pt>
                <c:pt idx="56">
                  <c:v>453</c:v>
                </c:pt>
                <c:pt idx="57">
                  <c:v>460</c:v>
                </c:pt>
                <c:pt idx="58">
                  <c:v>450</c:v>
                </c:pt>
                <c:pt idx="59">
                  <c:v>452</c:v>
                </c:pt>
                <c:pt idx="60">
                  <c:v>461</c:v>
                </c:pt>
                <c:pt idx="61">
                  <c:v>759</c:v>
                </c:pt>
                <c:pt idx="62">
                  <c:v>744</c:v>
                </c:pt>
                <c:pt idx="63">
                  <c:v>749</c:v>
                </c:pt>
                <c:pt idx="64">
                  <c:v>753</c:v>
                </c:pt>
                <c:pt idx="65">
                  <c:v>747</c:v>
                </c:pt>
                <c:pt idx="66">
                  <c:v>737</c:v>
                </c:pt>
                <c:pt idx="67">
                  <c:v>747</c:v>
                </c:pt>
                <c:pt idx="68">
                  <c:v>747</c:v>
                </c:pt>
                <c:pt idx="69">
                  <c:v>753</c:v>
                </c:pt>
                <c:pt idx="70">
                  <c:v>751</c:v>
                </c:pt>
                <c:pt idx="71">
                  <c:v>745</c:v>
                </c:pt>
                <c:pt idx="72">
                  <c:v>753</c:v>
                </c:pt>
                <c:pt idx="73">
                  <c:v>753</c:v>
                </c:pt>
                <c:pt idx="74">
                  <c:v>743</c:v>
                </c:pt>
                <c:pt idx="75">
                  <c:v>761</c:v>
                </c:pt>
                <c:pt idx="76">
                  <c:v>747</c:v>
                </c:pt>
                <c:pt idx="77">
                  <c:v>744</c:v>
                </c:pt>
                <c:pt idx="78">
                  <c:v>752</c:v>
                </c:pt>
                <c:pt idx="79">
                  <c:v>755</c:v>
                </c:pt>
                <c:pt idx="80">
                  <c:v>737</c:v>
                </c:pt>
                <c:pt idx="81">
                  <c:v>751</c:v>
                </c:pt>
                <c:pt idx="82">
                  <c:v>750</c:v>
                </c:pt>
                <c:pt idx="83">
                  <c:v>738</c:v>
                </c:pt>
                <c:pt idx="84">
                  <c:v>739</c:v>
                </c:pt>
                <c:pt idx="85">
                  <c:v>754</c:v>
                </c:pt>
                <c:pt idx="86">
                  <c:v>738</c:v>
                </c:pt>
                <c:pt idx="87">
                  <c:v>739</c:v>
                </c:pt>
                <c:pt idx="88">
                  <c:v>742</c:v>
                </c:pt>
                <c:pt idx="89">
                  <c:v>728</c:v>
                </c:pt>
                <c:pt idx="90">
                  <c:v>740</c:v>
                </c:pt>
                <c:pt idx="91">
                  <c:v>746</c:v>
                </c:pt>
                <c:pt idx="92">
                  <c:v>733</c:v>
                </c:pt>
                <c:pt idx="93">
                  <c:v>748</c:v>
                </c:pt>
                <c:pt idx="94">
                  <c:v>745</c:v>
                </c:pt>
                <c:pt idx="95">
                  <c:v>737</c:v>
                </c:pt>
                <c:pt idx="96">
                  <c:v>745</c:v>
                </c:pt>
                <c:pt idx="97">
                  <c:v>673</c:v>
                </c:pt>
                <c:pt idx="98">
                  <c:v>697</c:v>
                </c:pt>
                <c:pt idx="99">
                  <c:v>717</c:v>
                </c:pt>
                <c:pt idx="100">
                  <c:v>710</c:v>
                </c:pt>
                <c:pt idx="101">
                  <c:v>727</c:v>
                </c:pt>
                <c:pt idx="102">
                  <c:v>744</c:v>
                </c:pt>
                <c:pt idx="103">
                  <c:v>735</c:v>
                </c:pt>
                <c:pt idx="104">
                  <c:v>722</c:v>
                </c:pt>
                <c:pt idx="105">
                  <c:v>731</c:v>
                </c:pt>
                <c:pt idx="106">
                  <c:v>727</c:v>
                </c:pt>
                <c:pt idx="107">
                  <c:v>734</c:v>
                </c:pt>
                <c:pt idx="108">
                  <c:v>738</c:v>
                </c:pt>
                <c:pt idx="109">
                  <c:v>738</c:v>
                </c:pt>
                <c:pt idx="110">
                  <c:v>740</c:v>
                </c:pt>
                <c:pt idx="111">
                  <c:v>745</c:v>
                </c:pt>
                <c:pt idx="112">
                  <c:v>741</c:v>
                </c:pt>
                <c:pt idx="113">
                  <c:v>735</c:v>
                </c:pt>
                <c:pt idx="114">
                  <c:v>732</c:v>
                </c:pt>
                <c:pt idx="115">
                  <c:v>725</c:v>
                </c:pt>
                <c:pt idx="116">
                  <c:v>723</c:v>
                </c:pt>
                <c:pt idx="117">
                  <c:v>718</c:v>
                </c:pt>
                <c:pt idx="118">
                  <c:v>723</c:v>
                </c:pt>
                <c:pt idx="119">
                  <c:v>734</c:v>
                </c:pt>
                <c:pt idx="120">
                  <c:v>711</c:v>
                </c:pt>
                <c:pt idx="121">
                  <c:v>436</c:v>
                </c:pt>
                <c:pt idx="122">
                  <c:v>445</c:v>
                </c:pt>
                <c:pt idx="123">
                  <c:v>437</c:v>
                </c:pt>
                <c:pt idx="124">
                  <c:v>436</c:v>
                </c:pt>
                <c:pt idx="125">
                  <c:v>441</c:v>
                </c:pt>
                <c:pt idx="126">
                  <c:v>434</c:v>
                </c:pt>
                <c:pt idx="127">
                  <c:v>432</c:v>
                </c:pt>
                <c:pt idx="128">
                  <c:v>440</c:v>
                </c:pt>
                <c:pt idx="129">
                  <c:v>426</c:v>
                </c:pt>
                <c:pt idx="130">
                  <c:v>435</c:v>
                </c:pt>
                <c:pt idx="131">
                  <c:v>433</c:v>
                </c:pt>
                <c:pt idx="132">
                  <c:v>429</c:v>
                </c:pt>
                <c:pt idx="133">
                  <c:v>426</c:v>
                </c:pt>
                <c:pt idx="134">
                  <c:v>435</c:v>
                </c:pt>
                <c:pt idx="135">
                  <c:v>498</c:v>
                </c:pt>
                <c:pt idx="136">
                  <c:v>582</c:v>
                </c:pt>
                <c:pt idx="137">
                  <c:v>619</c:v>
                </c:pt>
                <c:pt idx="138">
                  <c:v>530</c:v>
                </c:pt>
                <c:pt idx="139">
                  <c:v>494</c:v>
                </c:pt>
                <c:pt idx="140">
                  <c:v>466</c:v>
                </c:pt>
                <c:pt idx="141">
                  <c:v>452</c:v>
                </c:pt>
                <c:pt idx="142">
                  <c:v>450</c:v>
                </c:pt>
                <c:pt idx="143">
                  <c:v>526</c:v>
                </c:pt>
                <c:pt idx="144">
                  <c:v>622</c:v>
                </c:pt>
                <c:pt idx="145">
                  <c:v>582</c:v>
                </c:pt>
                <c:pt idx="146">
                  <c:v>471</c:v>
                </c:pt>
                <c:pt idx="147">
                  <c:v>452</c:v>
                </c:pt>
                <c:pt idx="148">
                  <c:v>451</c:v>
                </c:pt>
                <c:pt idx="149">
                  <c:v>438</c:v>
                </c:pt>
                <c:pt idx="150">
                  <c:v>446</c:v>
                </c:pt>
                <c:pt idx="151">
                  <c:v>436</c:v>
                </c:pt>
                <c:pt idx="152">
                  <c:v>435</c:v>
                </c:pt>
                <c:pt idx="153">
                  <c:v>433</c:v>
                </c:pt>
                <c:pt idx="154">
                  <c:v>441</c:v>
                </c:pt>
                <c:pt idx="155">
                  <c:v>442</c:v>
                </c:pt>
                <c:pt idx="156">
                  <c:v>440</c:v>
                </c:pt>
                <c:pt idx="157">
                  <c:v>455</c:v>
                </c:pt>
                <c:pt idx="158">
                  <c:v>476</c:v>
                </c:pt>
                <c:pt idx="159">
                  <c:v>552</c:v>
                </c:pt>
                <c:pt idx="160">
                  <c:v>529</c:v>
                </c:pt>
                <c:pt idx="161">
                  <c:v>484</c:v>
                </c:pt>
                <c:pt idx="162">
                  <c:v>470</c:v>
                </c:pt>
                <c:pt idx="163">
                  <c:v>470</c:v>
                </c:pt>
                <c:pt idx="164">
                  <c:v>472</c:v>
                </c:pt>
                <c:pt idx="165">
                  <c:v>460</c:v>
                </c:pt>
                <c:pt idx="166">
                  <c:v>454</c:v>
                </c:pt>
                <c:pt idx="167">
                  <c:v>455</c:v>
                </c:pt>
                <c:pt idx="168">
                  <c:v>452</c:v>
                </c:pt>
                <c:pt idx="169">
                  <c:v>461</c:v>
                </c:pt>
                <c:pt idx="170">
                  <c:v>471</c:v>
                </c:pt>
                <c:pt idx="171">
                  <c:v>445</c:v>
                </c:pt>
                <c:pt idx="172">
                  <c:v>446</c:v>
                </c:pt>
                <c:pt idx="173">
                  <c:v>450</c:v>
                </c:pt>
                <c:pt idx="174">
                  <c:v>443</c:v>
                </c:pt>
                <c:pt idx="175">
                  <c:v>449</c:v>
                </c:pt>
                <c:pt idx="176">
                  <c:v>451</c:v>
                </c:pt>
                <c:pt idx="177">
                  <c:v>446</c:v>
                </c:pt>
                <c:pt idx="178">
                  <c:v>449</c:v>
                </c:pt>
                <c:pt idx="179">
                  <c:v>450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Client 3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Sheet1!$A$2:$A$182</c:f>
              <c:numCache>
                <c:formatCode>General</c:formatCode>
                <c:ptCount val="181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24</c:v>
                </c:pt>
                <c:pt idx="8">
                  <c:v>27</c:v>
                </c:pt>
                <c:pt idx="9">
                  <c:v>30</c:v>
                </c:pt>
                <c:pt idx="10">
                  <c:v>33</c:v>
                </c:pt>
                <c:pt idx="11">
                  <c:v>36</c:v>
                </c:pt>
                <c:pt idx="12">
                  <c:v>39</c:v>
                </c:pt>
                <c:pt idx="13">
                  <c:v>42</c:v>
                </c:pt>
                <c:pt idx="14">
                  <c:v>45</c:v>
                </c:pt>
                <c:pt idx="15">
                  <c:v>48</c:v>
                </c:pt>
                <c:pt idx="16">
                  <c:v>51</c:v>
                </c:pt>
                <c:pt idx="17">
                  <c:v>54</c:v>
                </c:pt>
                <c:pt idx="18">
                  <c:v>57</c:v>
                </c:pt>
                <c:pt idx="19">
                  <c:v>60</c:v>
                </c:pt>
                <c:pt idx="20">
                  <c:v>63</c:v>
                </c:pt>
                <c:pt idx="21">
                  <c:v>66</c:v>
                </c:pt>
                <c:pt idx="22">
                  <c:v>69</c:v>
                </c:pt>
                <c:pt idx="23">
                  <c:v>72</c:v>
                </c:pt>
                <c:pt idx="24">
                  <c:v>75</c:v>
                </c:pt>
                <c:pt idx="25">
                  <c:v>78</c:v>
                </c:pt>
                <c:pt idx="26">
                  <c:v>81</c:v>
                </c:pt>
                <c:pt idx="27">
                  <c:v>84</c:v>
                </c:pt>
                <c:pt idx="28">
                  <c:v>87</c:v>
                </c:pt>
                <c:pt idx="29">
                  <c:v>90</c:v>
                </c:pt>
                <c:pt idx="30">
                  <c:v>93</c:v>
                </c:pt>
                <c:pt idx="31">
                  <c:v>96</c:v>
                </c:pt>
                <c:pt idx="32">
                  <c:v>99</c:v>
                </c:pt>
                <c:pt idx="33">
                  <c:v>102</c:v>
                </c:pt>
                <c:pt idx="34">
                  <c:v>105</c:v>
                </c:pt>
                <c:pt idx="35">
                  <c:v>108</c:v>
                </c:pt>
                <c:pt idx="36">
                  <c:v>111</c:v>
                </c:pt>
                <c:pt idx="37">
                  <c:v>114</c:v>
                </c:pt>
                <c:pt idx="38">
                  <c:v>117</c:v>
                </c:pt>
                <c:pt idx="39">
                  <c:v>120</c:v>
                </c:pt>
                <c:pt idx="40">
                  <c:v>123</c:v>
                </c:pt>
                <c:pt idx="41">
                  <c:v>126</c:v>
                </c:pt>
                <c:pt idx="42">
                  <c:v>129</c:v>
                </c:pt>
                <c:pt idx="43">
                  <c:v>132</c:v>
                </c:pt>
                <c:pt idx="44">
                  <c:v>135</c:v>
                </c:pt>
                <c:pt idx="45">
                  <c:v>138</c:v>
                </c:pt>
                <c:pt idx="46">
                  <c:v>141</c:v>
                </c:pt>
                <c:pt idx="47">
                  <c:v>144</c:v>
                </c:pt>
                <c:pt idx="48">
                  <c:v>147</c:v>
                </c:pt>
                <c:pt idx="49">
                  <c:v>150</c:v>
                </c:pt>
                <c:pt idx="50">
                  <c:v>153</c:v>
                </c:pt>
                <c:pt idx="51">
                  <c:v>156</c:v>
                </c:pt>
                <c:pt idx="52">
                  <c:v>159</c:v>
                </c:pt>
                <c:pt idx="53">
                  <c:v>162</c:v>
                </c:pt>
                <c:pt idx="54">
                  <c:v>165</c:v>
                </c:pt>
                <c:pt idx="55">
                  <c:v>168</c:v>
                </c:pt>
                <c:pt idx="56">
                  <c:v>171</c:v>
                </c:pt>
                <c:pt idx="57">
                  <c:v>174</c:v>
                </c:pt>
                <c:pt idx="58">
                  <c:v>177</c:v>
                </c:pt>
                <c:pt idx="59">
                  <c:v>180</c:v>
                </c:pt>
                <c:pt idx="60">
                  <c:v>183</c:v>
                </c:pt>
                <c:pt idx="61">
                  <c:v>186</c:v>
                </c:pt>
                <c:pt idx="62">
                  <c:v>189</c:v>
                </c:pt>
                <c:pt idx="63">
                  <c:v>192</c:v>
                </c:pt>
                <c:pt idx="64">
                  <c:v>195</c:v>
                </c:pt>
                <c:pt idx="65">
                  <c:v>198</c:v>
                </c:pt>
                <c:pt idx="66">
                  <c:v>201</c:v>
                </c:pt>
                <c:pt idx="67">
                  <c:v>204</c:v>
                </c:pt>
                <c:pt idx="68">
                  <c:v>207</c:v>
                </c:pt>
                <c:pt idx="69">
                  <c:v>210</c:v>
                </c:pt>
                <c:pt idx="70">
                  <c:v>213</c:v>
                </c:pt>
                <c:pt idx="71">
                  <c:v>216</c:v>
                </c:pt>
                <c:pt idx="72">
                  <c:v>219</c:v>
                </c:pt>
                <c:pt idx="73">
                  <c:v>222</c:v>
                </c:pt>
                <c:pt idx="74">
                  <c:v>225</c:v>
                </c:pt>
                <c:pt idx="75">
                  <c:v>228</c:v>
                </c:pt>
                <c:pt idx="76">
                  <c:v>231</c:v>
                </c:pt>
                <c:pt idx="77">
                  <c:v>234</c:v>
                </c:pt>
                <c:pt idx="78">
                  <c:v>237</c:v>
                </c:pt>
                <c:pt idx="79">
                  <c:v>240</c:v>
                </c:pt>
                <c:pt idx="80">
                  <c:v>243</c:v>
                </c:pt>
                <c:pt idx="81">
                  <c:v>246</c:v>
                </c:pt>
                <c:pt idx="82">
                  <c:v>249</c:v>
                </c:pt>
                <c:pt idx="83">
                  <c:v>252</c:v>
                </c:pt>
                <c:pt idx="84">
                  <c:v>255</c:v>
                </c:pt>
                <c:pt idx="85">
                  <c:v>258</c:v>
                </c:pt>
                <c:pt idx="86">
                  <c:v>261</c:v>
                </c:pt>
                <c:pt idx="87">
                  <c:v>264</c:v>
                </c:pt>
                <c:pt idx="88">
                  <c:v>267</c:v>
                </c:pt>
                <c:pt idx="89">
                  <c:v>270</c:v>
                </c:pt>
                <c:pt idx="90">
                  <c:v>273</c:v>
                </c:pt>
                <c:pt idx="91">
                  <c:v>276</c:v>
                </c:pt>
                <c:pt idx="92">
                  <c:v>279</c:v>
                </c:pt>
                <c:pt idx="93">
                  <c:v>282</c:v>
                </c:pt>
                <c:pt idx="94">
                  <c:v>285</c:v>
                </c:pt>
                <c:pt idx="95">
                  <c:v>288</c:v>
                </c:pt>
                <c:pt idx="96">
                  <c:v>291</c:v>
                </c:pt>
                <c:pt idx="97">
                  <c:v>294</c:v>
                </c:pt>
                <c:pt idx="98">
                  <c:v>297</c:v>
                </c:pt>
                <c:pt idx="99">
                  <c:v>300</c:v>
                </c:pt>
                <c:pt idx="100">
                  <c:v>303</c:v>
                </c:pt>
                <c:pt idx="101">
                  <c:v>306</c:v>
                </c:pt>
                <c:pt idx="102">
                  <c:v>309</c:v>
                </c:pt>
                <c:pt idx="103">
                  <c:v>312</c:v>
                </c:pt>
                <c:pt idx="104">
                  <c:v>315</c:v>
                </c:pt>
                <c:pt idx="105">
                  <c:v>318</c:v>
                </c:pt>
                <c:pt idx="106">
                  <c:v>321</c:v>
                </c:pt>
                <c:pt idx="107">
                  <c:v>324</c:v>
                </c:pt>
                <c:pt idx="108">
                  <c:v>327</c:v>
                </c:pt>
                <c:pt idx="109">
                  <c:v>330</c:v>
                </c:pt>
                <c:pt idx="110">
                  <c:v>333</c:v>
                </c:pt>
                <c:pt idx="111">
                  <c:v>336</c:v>
                </c:pt>
                <c:pt idx="112">
                  <c:v>339</c:v>
                </c:pt>
                <c:pt idx="113">
                  <c:v>342</c:v>
                </c:pt>
                <c:pt idx="114">
                  <c:v>345</c:v>
                </c:pt>
                <c:pt idx="115">
                  <c:v>348</c:v>
                </c:pt>
                <c:pt idx="116">
                  <c:v>351</c:v>
                </c:pt>
                <c:pt idx="117">
                  <c:v>354</c:v>
                </c:pt>
                <c:pt idx="118">
                  <c:v>357</c:v>
                </c:pt>
                <c:pt idx="119">
                  <c:v>360</c:v>
                </c:pt>
                <c:pt idx="120">
                  <c:v>363</c:v>
                </c:pt>
                <c:pt idx="121">
                  <c:v>366</c:v>
                </c:pt>
                <c:pt idx="122">
                  <c:v>369</c:v>
                </c:pt>
                <c:pt idx="123">
                  <c:v>372</c:v>
                </c:pt>
                <c:pt idx="124">
                  <c:v>375</c:v>
                </c:pt>
                <c:pt idx="125">
                  <c:v>378</c:v>
                </c:pt>
                <c:pt idx="126">
                  <c:v>381</c:v>
                </c:pt>
                <c:pt idx="127">
                  <c:v>384</c:v>
                </c:pt>
                <c:pt idx="128">
                  <c:v>387</c:v>
                </c:pt>
                <c:pt idx="129">
                  <c:v>390</c:v>
                </c:pt>
                <c:pt idx="130">
                  <c:v>393</c:v>
                </c:pt>
                <c:pt idx="131">
                  <c:v>396</c:v>
                </c:pt>
                <c:pt idx="132">
                  <c:v>399</c:v>
                </c:pt>
                <c:pt idx="133">
                  <c:v>402</c:v>
                </c:pt>
                <c:pt idx="134">
                  <c:v>405</c:v>
                </c:pt>
                <c:pt idx="135">
                  <c:v>408</c:v>
                </c:pt>
                <c:pt idx="136">
                  <c:v>411</c:v>
                </c:pt>
                <c:pt idx="137">
                  <c:v>414</c:v>
                </c:pt>
                <c:pt idx="138">
                  <c:v>417</c:v>
                </c:pt>
                <c:pt idx="139">
                  <c:v>420</c:v>
                </c:pt>
                <c:pt idx="140">
                  <c:v>423</c:v>
                </c:pt>
                <c:pt idx="141">
                  <c:v>426</c:v>
                </c:pt>
                <c:pt idx="142">
                  <c:v>429</c:v>
                </c:pt>
                <c:pt idx="143">
                  <c:v>432</c:v>
                </c:pt>
                <c:pt idx="144">
                  <c:v>435</c:v>
                </c:pt>
                <c:pt idx="145">
                  <c:v>438</c:v>
                </c:pt>
                <c:pt idx="146">
                  <c:v>441</c:v>
                </c:pt>
                <c:pt idx="147">
                  <c:v>444</c:v>
                </c:pt>
                <c:pt idx="148">
                  <c:v>447</c:v>
                </c:pt>
                <c:pt idx="149">
                  <c:v>450</c:v>
                </c:pt>
                <c:pt idx="150">
                  <c:v>453</c:v>
                </c:pt>
                <c:pt idx="151">
                  <c:v>456</c:v>
                </c:pt>
                <c:pt idx="152">
                  <c:v>459</c:v>
                </c:pt>
                <c:pt idx="153">
                  <c:v>462</c:v>
                </c:pt>
                <c:pt idx="154">
                  <c:v>465</c:v>
                </c:pt>
                <c:pt idx="155">
                  <c:v>468</c:v>
                </c:pt>
                <c:pt idx="156">
                  <c:v>471</c:v>
                </c:pt>
                <c:pt idx="157">
                  <c:v>474</c:v>
                </c:pt>
                <c:pt idx="158">
                  <c:v>477</c:v>
                </c:pt>
                <c:pt idx="159">
                  <c:v>480</c:v>
                </c:pt>
                <c:pt idx="160">
                  <c:v>483</c:v>
                </c:pt>
                <c:pt idx="161">
                  <c:v>486</c:v>
                </c:pt>
                <c:pt idx="162">
                  <c:v>489</c:v>
                </c:pt>
                <c:pt idx="163">
                  <c:v>492</c:v>
                </c:pt>
                <c:pt idx="164">
                  <c:v>495</c:v>
                </c:pt>
                <c:pt idx="165">
                  <c:v>498</c:v>
                </c:pt>
                <c:pt idx="166">
                  <c:v>501</c:v>
                </c:pt>
                <c:pt idx="167">
                  <c:v>504</c:v>
                </c:pt>
                <c:pt idx="168">
                  <c:v>507</c:v>
                </c:pt>
                <c:pt idx="169">
                  <c:v>510</c:v>
                </c:pt>
                <c:pt idx="170">
                  <c:v>513</c:v>
                </c:pt>
                <c:pt idx="171">
                  <c:v>516</c:v>
                </c:pt>
                <c:pt idx="172">
                  <c:v>519</c:v>
                </c:pt>
                <c:pt idx="173">
                  <c:v>522</c:v>
                </c:pt>
                <c:pt idx="174">
                  <c:v>525</c:v>
                </c:pt>
                <c:pt idx="175">
                  <c:v>528</c:v>
                </c:pt>
                <c:pt idx="176">
                  <c:v>531</c:v>
                </c:pt>
                <c:pt idx="177">
                  <c:v>534</c:v>
                </c:pt>
                <c:pt idx="178">
                  <c:v>537</c:v>
                </c:pt>
                <c:pt idx="179">
                  <c:v>540</c:v>
                </c:pt>
              </c:numCache>
            </c:numRef>
          </c:cat>
          <c:val>
            <c:numRef>
              <c:f>Sheet1!$D$2:$D$182</c:f>
              <c:numCache>
                <c:formatCode>General</c:formatCode>
                <c:ptCount val="181"/>
                <c:pt idx="0">
                  <c:v>465</c:v>
                </c:pt>
                <c:pt idx="1">
                  <c:v>458</c:v>
                </c:pt>
                <c:pt idx="2">
                  <c:v>455</c:v>
                </c:pt>
                <c:pt idx="3">
                  <c:v>461</c:v>
                </c:pt>
                <c:pt idx="4">
                  <c:v>458</c:v>
                </c:pt>
                <c:pt idx="5">
                  <c:v>458</c:v>
                </c:pt>
                <c:pt idx="6">
                  <c:v>450</c:v>
                </c:pt>
                <c:pt idx="7">
                  <c:v>457</c:v>
                </c:pt>
                <c:pt idx="8">
                  <c:v>467</c:v>
                </c:pt>
                <c:pt idx="9">
                  <c:v>451</c:v>
                </c:pt>
                <c:pt idx="10">
                  <c:v>455</c:v>
                </c:pt>
                <c:pt idx="11">
                  <c:v>463</c:v>
                </c:pt>
                <c:pt idx="12">
                  <c:v>450</c:v>
                </c:pt>
                <c:pt idx="13">
                  <c:v>457</c:v>
                </c:pt>
                <c:pt idx="14">
                  <c:v>469</c:v>
                </c:pt>
                <c:pt idx="15">
                  <c:v>468</c:v>
                </c:pt>
                <c:pt idx="16">
                  <c:v>459</c:v>
                </c:pt>
                <c:pt idx="17">
                  <c:v>464</c:v>
                </c:pt>
                <c:pt idx="18">
                  <c:v>459</c:v>
                </c:pt>
                <c:pt idx="19">
                  <c:v>461</c:v>
                </c:pt>
                <c:pt idx="20">
                  <c:v>466</c:v>
                </c:pt>
                <c:pt idx="21">
                  <c:v>458</c:v>
                </c:pt>
                <c:pt idx="22">
                  <c:v>458</c:v>
                </c:pt>
                <c:pt idx="23">
                  <c:v>461</c:v>
                </c:pt>
                <c:pt idx="24">
                  <c:v>453</c:v>
                </c:pt>
                <c:pt idx="25">
                  <c:v>458</c:v>
                </c:pt>
                <c:pt idx="26">
                  <c:v>462</c:v>
                </c:pt>
                <c:pt idx="27">
                  <c:v>470</c:v>
                </c:pt>
                <c:pt idx="28">
                  <c:v>460</c:v>
                </c:pt>
                <c:pt idx="29">
                  <c:v>455</c:v>
                </c:pt>
                <c:pt idx="30">
                  <c:v>454</c:v>
                </c:pt>
                <c:pt idx="31">
                  <c:v>448</c:v>
                </c:pt>
                <c:pt idx="32">
                  <c:v>450</c:v>
                </c:pt>
                <c:pt idx="33">
                  <c:v>451</c:v>
                </c:pt>
                <c:pt idx="34">
                  <c:v>457</c:v>
                </c:pt>
                <c:pt idx="35">
                  <c:v>448</c:v>
                </c:pt>
                <c:pt idx="36">
                  <c:v>454</c:v>
                </c:pt>
                <c:pt idx="37">
                  <c:v>452</c:v>
                </c:pt>
                <c:pt idx="38">
                  <c:v>454</c:v>
                </c:pt>
                <c:pt idx="39">
                  <c:v>468</c:v>
                </c:pt>
                <c:pt idx="40">
                  <c:v>452</c:v>
                </c:pt>
                <c:pt idx="41">
                  <c:v>452</c:v>
                </c:pt>
                <c:pt idx="42">
                  <c:v>456</c:v>
                </c:pt>
                <c:pt idx="43">
                  <c:v>455</c:v>
                </c:pt>
                <c:pt idx="44">
                  <c:v>452</c:v>
                </c:pt>
                <c:pt idx="45">
                  <c:v>447</c:v>
                </c:pt>
                <c:pt idx="46">
                  <c:v>440</c:v>
                </c:pt>
                <c:pt idx="47">
                  <c:v>446</c:v>
                </c:pt>
                <c:pt idx="48">
                  <c:v>448</c:v>
                </c:pt>
                <c:pt idx="49">
                  <c:v>442</c:v>
                </c:pt>
                <c:pt idx="50">
                  <c:v>446</c:v>
                </c:pt>
                <c:pt idx="51">
                  <c:v>445</c:v>
                </c:pt>
                <c:pt idx="52">
                  <c:v>455</c:v>
                </c:pt>
                <c:pt idx="53">
                  <c:v>454</c:v>
                </c:pt>
                <c:pt idx="54">
                  <c:v>457</c:v>
                </c:pt>
                <c:pt idx="55">
                  <c:v>449</c:v>
                </c:pt>
                <c:pt idx="56">
                  <c:v>450</c:v>
                </c:pt>
                <c:pt idx="57">
                  <c:v>455</c:v>
                </c:pt>
                <c:pt idx="58">
                  <c:v>448</c:v>
                </c:pt>
                <c:pt idx="59">
                  <c:v>449</c:v>
                </c:pt>
                <c:pt idx="60">
                  <c:v>450</c:v>
                </c:pt>
                <c:pt idx="61">
                  <c:v>478</c:v>
                </c:pt>
                <c:pt idx="62">
                  <c:v>466</c:v>
                </c:pt>
                <c:pt idx="63">
                  <c:v>469</c:v>
                </c:pt>
                <c:pt idx="64">
                  <c:v>468</c:v>
                </c:pt>
                <c:pt idx="65">
                  <c:v>462</c:v>
                </c:pt>
                <c:pt idx="66">
                  <c:v>456</c:v>
                </c:pt>
                <c:pt idx="67">
                  <c:v>465</c:v>
                </c:pt>
                <c:pt idx="68">
                  <c:v>458</c:v>
                </c:pt>
                <c:pt idx="69">
                  <c:v>468</c:v>
                </c:pt>
                <c:pt idx="70">
                  <c:v>464</c:v>
                </c:pt>
                <c:pt idx="71">
                  <c:v>461</c:v>
                </c:pt>
                <c:pt idx="72">
                  <c:v>467</c:v>
                </c:pt>
                <c:pt idx="73">
                  <c:v>469</c:v>
                </c:pt>
                <c:pt idx="74">
                  <c:v>463</c:v>
                </c:pt>
                <c:pt idx="75">
                  <c:v>477</c:v>
                </c:pt>
                <c:pt idx="76">
                  <c:v>469</c:v>
                </c:pt>
                <c:pt idx="77">
                  <c:v>465</c:v>
                </c:pt>
                <c:pt idx="78">
                  <c:v>473</c:v>
                </c:pt>
                <c:pt idx="79">
                  <c:v>474</c:v>
                </c:pt>
                <c:pt idx="80">
                  <c:v>461</c:v>
                </c:pt>
                <c:pt idx="81">
                  <c:v>471</c:v>
                </c:pt>
                <c:pt idx="82">
                  <c:v>472</c:v>
                </c:pt>
                <c:pt idx="83">
                  <c:v>462</c:v>
                </c:pt>
                <c:pt idx="84">
                  <c:v>465</c:v>
                </c:pt>
                <c:pt idx="85">
                  <c:v>475</c:v>
                </c:pt>
                <c:pt idx="86">
                  <c:v>465</c:v>
                </c:pt>
                <c:pt idx="87">
                  <c:v>460</c:v>
                </c:pt>
                <c:pt idx="88">
                  <c:v>465</c:v>
                </c:pt>
                <c:pt idx="89">
                  <c:v>458</c:v>
                </c:pt>
                <c:pt idx="90">
                  <c:v>466</c:v>
                </c:pt>
                <c:pt idx="91">
                  <c:v>468</c:v>
                </c:pt>
                <c:pt idx="92">
                  <c:v>460</c:v>
                </c:pt>
                <c:pt idx="93">
                  <c:v>471</c:v>
                </c:pt>
                <c:pt idx="94">
                  <c:v>469</c:v>
                </c:pt>
                <c:pt idx="95">
                  <c:v>464</c:v>
                </c:pt>
                <c:pt idx="96">
                  <c:v>468</c:v>
                </c:pt>
                <c:pt idx="97">
                  <c:v>413</c:v>
                </c:pt>
                <c:pt idx="98">
                  <c:v>428</c:v>
                </c:pt>
                <c:pt idx="99">
                  <c:v>444</c:v>
                </c:pt>
                <c:pt idx="100">
                  <c:v>440</c:v>
                </c:pt>
                <c:pt idx="101">
                  <c:v>456</c:v>
                </c:pt>
                <c:pt idx="102">
                  <c:v>465</c:v>
                </c:pt>
                <c:pt idx="103">
                  <c:v>461</c:v>
                </c:pt>
                <c:pt idx="104">
                  <c:v>452</c:v>
                </c:pt>
                <c:pt idx="105">
                  <c:v>460</c:v>
                </c:pt>
                <c:pt idx="106">
                  <c:v>456</c:v>
                </c:pt>
                <c:pt idx="107">
                  <c:v>458</c:v>
                </c:pt>
                <c:pt idx="108">
                  <c:v>460</c:v>
                </c:pt>
                <c:pt idx="109">
                  <c:v>457</c:v>
                </c:pt>
                <c:pt idx="110">
                  <c:v>457</c:v>
                </c:pt>
                <c:pt idx="111">
                  <c:v>462</c:v>
                </c:pt>
                <c:pt idx="112">
                  <c:v>459</c:v>
                </c:pt>
                <c:pt idx="113">
                  <c:v>455</c:v>
                </c:pt>
                <c:pt idx="114">
                  <c:v>454</c:v>
                </c:pt>
                <c:pt idx="115">
                  <c:v>449</c:v>
                </c:pt>
                <c:pt idx="116">
                  <c:v>444</c:v>
                </c:pt>
                <c:pt idx="117">
                  <c:v>441</c:v>
                </c:pt>
                <c:pt idx="118">
                  <c:v>447</c:v>
                </c:pt>
                <c:pt idx="119">
                  <c:v>450</c:v>
                </c:pt>
                <c:pt idx="120">
                  <c:v>440</c:v>
                </c:pt>
                <c:pt idx="121">
                  <c:v>423</c:v>
                </c:pt>
                <c:pt idx="122">
                  <c:v>435</c:v>
                </c:pt>
                <c:pt idx="123">
                  <c:v>426</c:v>
                </c:pt>
                <c:pt idx="124">
                  <c:v>425</c:v>
                </c:pt>
                <c:pt idx="125">
                  <c:v>429</c:v>
                </c:pt>
                <c:pt idx="126">
                  <c:v>424</c:v>
                </c:pt>
                <c:pt idx="127">
                  <c:v>419</c:v>
                </c:pt>
                <c:pt idx="128">
                  <c:v>428</c:v>
                </c:pt>
                <c:pt idx="129">
                  <c:v>416</c:v>
                </c:pt>
                <c:pt idx="130">
                  <c:v>421</c:v>
                </c:pt>
                <c:pt idx="131">
                  <c:v>422</c:v>
                </c:pt>
                <c:pt idx="132">
                  <c:v>416</c:v>
                </c:pt>
                <c:pt idx="133">
                  <c:v>415</c:v>
                </c:pt>
                <c:pt idx="134">
                  <c:v>426</c:v>
                </c:pt>
                <c:pt idx="135">
                  <c:v>487</c:v>
                </c:pt>
                <c:pt idx="136">
                  <c:v>576</c:v>
                </c:pt>
                <c:pt idx="137">
                  <c:v>607</c:v>
                </c:pt>
                <c:pt idx="138">
                  <c:v>515</c:v>
                </c:pt>
                <c:pt idx="139">
                  <c:v>484</c:v>
                </c:pt>
                <c:pt idx="140">
                  <c:v>453</c:v>
                </c:pt>
                <c:pt idx="141">
                  <c:v>439</c:v>
                </c:pt>
                <c:pt idx="142">
                  <c:v>439</c:v>
                </c:pt>
                <c:pt idx="143">
                  <c:v>516</c:v>
                </c:pt>
                <c:pt idx="144">
                  <c:v>610</c:v>
                </c:pt>
                <c:pt idx="145">
                  <c:v>573</c:v>
                </c:pt>
                <c:pt idx="146">
                  <c:v>460</c:v>
                </c:pt>
                <c:pt idx="147">
                  <c:v>443</c:v>
                </c:pt>
                <c:pt idx="148">
                  <c:v>438</c:v>
                </c:pt>
                <c:pt idx="149">
                  <c:v>427</c:v>
                </c:pt>
                <c:pt idx="150">
                  <c:v>435</c:v>
                </c:pt>
                <c:pt idx="151">
                  <c:v>425</c:v>
                </c:pt>
                <c:pt idx="152">
                  <c:v>427</c:v>
                </c:pt>
                <c:pt idx="153">
                  <c:v>422</c:v>
                </c:pt>
                <c:pt idx="154">
                  <c:v>431</c:v>
                </c:pt>
                <c:pt idx="155">
                  <c:v>430</c:v>
                </c:pt>
                <c:pt idx="156">
                  <c:v>430</c:v>
                </c:pt>
                <c:pt idx="157">
                  <c:v>446</c:v>
                </c:pt>
                <c:pt idx="158">
                  <c:v>463</c:v>
                </c:pt>
                <c:pt idx="159">
                  <c:v>544</c:v>
                </c:pt>
                <c:pt idx="160">
                  <c:v>518</c:v>
                </c:pt>
                <c:pt idx="161">
                  <c:v>470</c:v>
                </c:pt>
                <c:pt idx="162">
                  <c:v>461</c:v>
                </c:pt>
                <c:pt idx="163">
                  <c:v>459</c:v>
                </c:pt>
                <c:pt idx="164">
                  <c:v>458</c:v>
                </c:pt>
                <c:pt idx="165">
                  <c:v>450</c:v>
                </c:pt>
                <c:pt idx="166">
                  <c:v>443</c:v>
                </c:pt>
                <c:pt idx="167">
                  <c:v>443</c:v>
                </c:pt>
                <c:pt idx="168">
                  <c:v>441</c:v>
                </c:pt>
                <c:pt idx="169">
                  <c:v>451</c:v>
                </c:pt>
                <c:pt idx="170">
                  <c:v>459</c:v>
                </c:pt>
                <c:pt idx="171">
                  <c:v>433</c:v>
                </c:pt>
                <c:pt idx="172">
                  <c:v>437</c:v>
                </c:pt>
                <c:pt idx="173">
                  <c:v>439</c:v>
                </c:pt>
                <c:pt idx="174">
                  <c:v>432</c:v>
                </c:pt>
                <c:pt idx="175">
                  <c:v>437</c:v>
                </c:pt>
                <c:pt idx="176">
                  <c:v>440</c:v>
                </c:pt>
                <c:pt idx="177">
                  <c:v>437</c:v>
                </c:pt>
                <c:pt idx="178">
                  <c:v>439</c:v>
                </c:pt>
                <c:pt idx="179">
                  <c:v>438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765664"/>
        <c:axId val="209760568"/>
      </c:lineChart>
      <c:catAx>
        <c:axId val="20976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209760568"/>
        <c:crosses val="autoZero"/>
        <c:auto val="1"/>
        <c:lblAlgn val="ctr"/>
        <c:lblOffset val="100"/>
        <c:tickLblSkip val="20"/>
        <c:noMultiLvlLbl val="0"/>
      </c:catAx>
      <c:valAx>
        <c:axId val="209760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20976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256</c:v>
                </c:pt>
                <c:pt idx="1">
                  <c:v>380</c:v>
                </c:pt>
                <c:pt idx="2">
                  <c:v>473</c:v>
                </c:pt>
                <c:pt idx="3">
                  <c:v>537</c:v>
                </c:pt>
                <c:pt idx="4">
                  <c:v>596</c:v>
                </c:pt>
                <c:pt idx="5">
                  <c:v>639</c:v>
                </c:pt>
                <c:pt idx="6">
                  <c:v>678</c:v>
                </c:pt>
                <c:pt idx="7">
                  <c:v>706</c:v>
                </c:pt>
                <c:pt idx="8">
                  <c:v>733</c:v>
                </c:pt>
                <c:pt idx="9">
                  <c:v>754</c:v>
                </c:pt>
                <c:pt idx="10">
                  <c:v>762</c:v>
                </c:pt>
                <c:pt idx="11">
                  <c:v>774</c:v>
                </c:pt>
                <c:pt idx="12">
                  <c:v>778</c:v>
                </c:pt>
                <c:pt idx="13">
                  <c:v>784</c:v>
                </c:pt>
                <c:pt idx="14">
                  <c:v>789</c:v>
                </c:pt>
                <c:pt idx="15">
                  <c:v>796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Decibel (DPDK)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224</c:v>
                </c:pt>
                <c:pt idx="1">
                  <c:v>352</c:v>
                </c:pt>
                <c:pt idx="2">
                  <c:v>443</c:v>
                </c:pt>
                <c:pt idx="3">
                  <c:v>512</c:v>
                </c:pt>
                <c:pt idx="4">
                  <c:v>568</c:v>
                </c:pt>
                <c:pt idx="5">
                  <c:v>617</c:v>
                </c:pt>
                <c:pt idx="6">
                  <c:v>667</c:v>
                </c:pt>
                <c:pt idx="7">
                  <c:v>698</c:v>
                </c:pt>
                <c:pt idx="8">
                  <c:v>711</c:v>
                </c:pt>
                <c:pt idx="9">
                  <c:v>729</c:v>
                </c:pt>
                <c:pt idx="10">
                  <c:v>756</c:v>
                </c:pt>
                <c:pt idx="11">
                  <c:v>767</c:v>
                </c:pt>
                <c:pt idx="12">
                  <c:v>766</c:v>
                </c:pt>
                <c:pt idx="13">
                  <c:v>759</c:v>
                </c:pt>
                <c:pt idx="14">
                  <c:v>783</c:v>
                </c:pt>
                <c:pt idx="15">
                  <c:v>797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Decibel (Legacy)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181</c:v>
                </c:pt>
                <c:pt idx="1">
                  <c:v>304</c:v>
                </c:pt>
                <c:pt idx="2">
                  <c:v>389</c:v>
                </c:pt>
                <c:pt idx="3">
                  <c:v>458</c:v>
                </c:pt>
                <c:pt idx="4">
                  <c:v>511</c:v>
                </c:pt>
                <c:pt idx="5">
                  <c:v>561</c:v>
                </c:pt>
                <c:pt idx="6">
                  <c:v>599</c:v>
                </c:pt>
                <c:pt idx="7">
                  <c:v>640</c:v>
                </c:pt>
                <c:pt idx="8">
                  <c:v>674</c:v>
                </c:pt>
                <c:pt idx="9">
                  <c:v>703</c:v>
                </c:pt>
                <c:pt idx="10">
                  <c:v>713</c:v>
                </c:pt>
                <c:pt idx="11">
                  <c:v>741</c:v>
                </c:pt>
                <c:pt idx="12">
                  <c:v>757</c:v>
                </c:pt>
                <c:pt idx="13">
                  <c:v>767</c:v>
                </c:pt>
                <c:pt idx="14">
                  <c:v>768</c:v>
                </c:pt>
                <c:pt idx="15">
                  <c:v>773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759392"/>
        <c:axId val="209766448"/>
      </c:lineChart>
      <c:catAx>
        <c:axId val="20975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209766448"/>
        <c:crosses val="autoZero"/>
        <c:auto val="1"/>
        <c:lblAlgn val="ctr"/>
        <c:lblOffset val="100"/>
        <c:noMultiLvlLbl val="0"/>
      </c:catAx>
      <c:valAx>
        <c:axId val="20976644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20975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123</c:v>
                </c:pt>
                <c:pt idx="1">
                  <c:v>166</c:v>
                </c:pt>
                <c:pt idx="2">
                  <c:v>201</c:v>
                </c:pt>
                <c:pt idx="3">
                  <c:v>236</c:v>
                </c:pt>
                <c:pt idx="4">
                  <c:v>266</c:v>
                </c:pt>
                <c:pt idx="5">
                  <c:v>298</c:v>
                </c:pt>
                <c:pt idx="6">
                  <c:v>328</c:v>
                </c:pt>
                <c:pt idx="7">
                  <c:v>360</c:v>
                </c:pt>
                <c:pt idx="8">
                  <c:v>390</c:v>
                </c:pt>
                <c:pt idx="9">
                  <c:v>422</c:v>
                </c:pt>
                <c:pt idx="10">
                  <c:v>459</c:v>
                </c:pt>
                <c:pt idx="11">
                  <c:v>494</c:v>
                </c:pt>
                <c:pt idx="12">
                  <c:v>532</c:v>
                </c:pt>
                <c:pt idx="13">
                  <c:v>569</c:v>
                </c:pt>
                <c:pt idx="14">
                  <c:v>605</c:v>
                </c:pt>
                <c:pt idx="15">
                  <c:v>640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Decibel (DPDK)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138</c:v>
                </c:pt>
                <c:pt idx="1">
                  <c:v>178</c:v>
                </c:pt>
                <c:pt idx="2">
                  <c:v>213</c:v>
                </c:pt>
                <c:pt idx="3">
                  <c:v>246</c:v>
                </c:pt>
                <c:pt idx="4">
                  <c:v>278</c:v>
                </c:pt>
                <c:pt idx="5">
                  <c:v>307</c:v>
                </c:pt>
                <c:pt idx="6">
                  <c:v>332</c:v>
                </c:pt>
                <c:pt idx="7">
                  <c:v>362</c:v>
                </c:pt>
                <c:pt idx="8">
                  <c:v>399</c:v>
                </c:pt>
                <c:pt idx="9">
                  <c:v>434</c:v>
                </c:pt>
                <c:pt idx="10">
                  <c:v>462</c:v>
                </c:pt>
                <c:pt idx="11">
                  <c:v>496</c:v>
                </c:pt>
                <c:pt idx="12">
                  <c:v>539</c:v>
                </c:pt>
                <c:pt idx="13">
                  <c:v>550</c:v>
                </c:pt>
                <c:pt idx="14">
                  <c:v>608</c:v>
                </c:pt>
                <c:pt idx="15">
                  <c:v>638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Decibel (Legacy)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168</c:v>
                </c:pt>
                <c:pt idx="1">
                  <c:v>200</c:v>
                </c:pt>
                <c:pt idx="2">
                  <c:v>234</c:v>
                </c:pt>
                <c:pt idx="3">
                  <c:v>262</c:v>
                </c:pt>
                <c:pt idx="4">
                  <c:v>295</c:v>
                </c:pt>
                <c:pt idx="5">
                  <c:v>322</c:v>
                </c:pt>
                <c:pt idx="6">
                  <c:v>351</c:v>
                </c:pt>
                <c:pt idx="7">
                  <c:v>377</c:v>
                </c:pt>
                <c:pt idx="8">
                  <c:v>402</c:v>
                </c:pt>
                <c:pt idx="9">
                  <c:v>431</c:v>
                </c:pt>
                <c:pt idx="10">
                  <c:v>468</c:v>
                </c:pt>
                <c:pt idx="11">
                  <c:v>492</c:v>
                </c:pt>
                <c:pt idx="12">
                  <c:v>523</c:v>
                </c:pt>
                <c:pt idx="13">
                  <c:v>555</c:v>
                </c:pt>
                <c:pt idx="14">
                  <c:v>596</c:v>
                </c:pt>
                <c:pt idx="15">
                  <c:v>633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763704"/>
        <c:axId val="209761352"/>
      </c:lineChart>
      <c:catAx>
        <c:axId val="209763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209761352"/>
        <c:crosses val="autoZero"/>
        <c:auto val="1"/>
        <c:lblAlgn val="ctr"/>
        <c:lblOffset val="100"/>
        <c:noMultiLvlLbl val="0"/>
      </c:catAx>
      <c:valAx>
        <c:axId val="20976135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209763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098930629723607E-2"/>
          <c:y val="3.809826680840725E-2"/>
          <c:w val="0.8961843572149859"/>
          <c:h val="0.7871880880890743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87</c:v>
                </c:pt>
                <c:pt idx="1">
                  <c:v>95</c:v>
                </c:pt>
                <c:pt idx="2">
                  <c:v>104</c:v>
                </c:pt>
                <c:pt idx="3">
                  <c:v>113</c:v>
                </c:pt>
                <c:pt idx="4">
                  <c:v>123</c:v>
                </c:pt>
                <c:pt idx="5">
                  <c:v>134</c:v>
                </c:pt>
                <c:pt idx="6">
                  <c:v>146</c:v>
                </c:pt>
                <c:pt idx="7">
                  <c:v>158</c:v>
                </c:pt>
                <c:pt idx="8">
                  <c:v>173</c:v>
                </c:pt>
                <c:pt idx="9">
                  <c:v>187</c:v>
                </c:pt>
                <c:pt idx="10">
                  <c:v>203</c:v>
                </c:pt>
                <c:pt idx="11">
                  <c:v>219</c:v>
                </c:pt>
                <c:pt idx="12">
                  <c:v>235</c:v>
                </c:pt>
                <c:pt idx="13">
                  <c:v>253</c:v>
                </c:pt>
                <c:pt idx="14">
                  <c:v>267</c:v>
                </c:pt>
                <c:pt idx="15">
                  <c:v>284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Decibel (DPDK)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111</c:v>
                </c:pt>
                <c:pt idx="1">
                  <c:v>117</c:v>
                </c:pt>
                <c:pt idx="2">
                  <c:v>126</c:v>
                </c:pt>
                <c:pt idx="3">
                  <c:v>134</c:v>
                </c:pt>
                <c:pt idx="4">
                  <c:v>144</c:v>
                </c:pt>
                <c:pt idx="5">
                  <c:v>154</c:v>
                </c:pt>
                <c:pt idx="6">
                  <c:v>164</c:v>
                </c:pt>
                <c:pt idx="7">
                  <c:v>174</c:v>
                </c:pt>
                <c:pt idx="8">
                  <c:v>185</c:v>
                </c:pt>
                <c:pt idx="9">
                  <c:v>196</c:v>
                </c:pt>
                <c:pt idx="10">
                  <c:v>209</c:v>
                </c:pt>
                <c:pt idx="11">
                  <c:v>221</c:v>
                </c:pt>
                <c:pt idx="12">
                  <c:v>235</c:v>
                </c:pt>
                <c:pt idx="13">
                  <c:v>250</c:v>
                </c:pt>
                <c:pt idx="14">
                  <c:v>262</c:v>
                </c:pt>
                <c:pt idx="15">
                  <c:v>278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Decibel (Legacy)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163</c:v>
                </c:pt>
                <c:pt idx="1">
                  <c:v>167</c:v>
                </c:pt>
                <c:pt idx="2">
                  <c:v>175</c:v>
                </c:pt>
                <c:pt idx="3">
                  <c:v>178</c:v>
                </c:pt>
                <c:pt idx="4">
                  <c:v>192</c:v>
                </c:pt>
                <c:pt idx="5">
                  <c:v>193</c:v>
                </c:pt>
                <c:pt idx="6">
                  <c:v>202</c:v>
                </c:pt>
                <c:pt idx="7">
                  <c:v>211</c:v>
                </c:pt>
                <c:pt idx="8">
                  <c:v>219</c:v>
                </c:pt>
                <c:pt idx="9">
                  <c:v>227</c:v>
                </c:pt>
                <c:pt idx="10">
                  <c:v>236</c:v>
                </c:pt>
                <c:pt idx="11">
                  <c:v>245</c:v>
                </c:pt>
                <c:pt idx="12">
                  <c:v>259</c:v>
                </c:pt>
                <c:pt idx="13">
                  <c:v>263</c:v>
                </c:pt>
                <c:pt idx="14">
                  <c:v>275</c:v>
                </c:pt>
                <c:pt idx="15">
                  <c:v>290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765272"/>
        <c:axId val="209759784"/>
      </c:lineChart>
      <c:catAx>
        <c:axId val="209765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209759784"/>
        <c:crosses val="autoZero"/>
        <c:auto val="1"/>
        <c:lblAlgn val="ctr"/>
        <c:lblOffset val="100"/>
        <c:noMultiLvlLbl val="0"/>
      </c:catAx>
      <c:valAx>
        <c:axId val="2097597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209765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362</c:v>
                </c:pt>
                <c:pt idx="1">
                  <c:v>663</c:v>
                </c:pt>
                <c:pt idx="2">
                  <c:v>910</c:v>
                </c:pt>
                <c:pt idx="3">
                  <c:v>1115</c:v>
                </c:pt>
                <c:pt idx="4">
                  <c:v>1282</c:v>
                </c:pt>
                <c:pt idx="5">
                  <c:v>1415</c:v>
                </c:pt>
                <c:pt idx="6">
                  <c:v>1518</c:v>
                </c:pt>
                <c:pt idx="7">
                  <c:v>1597</c:v>
                </c:pt>
                <c:pt idx="8">
                  <c:v>1643</c:v>
                </c:pt>
                <c:pt idx="9">
                  <c:v>1689</c:v>
                </c:pt>
                <c:pt idx="10">
                  <c:v>1718</c:v>
                </c:pt>
                <c:pt idx="11">
                  <c:v>1737</c:v>
                </c:pt>
                <c:pt idx="12">
                  <c:v>1757</c:v>
                </c:pt>
                <c:pt idx="13">
                  <c:v>1754</c:v>
                </c:pt>
                <c:pt idx="14">
                  <c:v>1781</c:v>
                </c:pt>
                <c:pt idx="15">
                  <c:v>1785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Decibel (DPDK)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283</c:v>
                </c:pt>
                <c:pt idx="1">
                  <c:v>538</c:v>
                </c:pt>
                <c:pt idx="2">
                  <c:v>753</c:v>
                </c:pt>
                <c:pt idx="3">
                  <c:v>941</c:v>
                </c:pt>
                <c:pt idx="4">
                  <c:v>1099</c:v>
                </c:pt>
                <c:pt idx="5">
                  <c:v>1231</c:v>
                </c:pt>
                <c:pt idx="6">
                  <c:v>1349</c:v>
                </c:pt>
                <c:pt idx="7">
                  <c:v>1454</c:v>
                </c:pt>
                <c:pt idx="8">
                  <c:v>1540</c:v>
                </c:pt>
                <c:pt idx="9">
                  <c:v>1616</c:v>
                </c:pt>
                <c:pt idx="10">
                  <c:v>1670</c:v>
                </c:pt>
                <c:pt idx="11">
                  <c:v>1720</c:v>
                </c:pt>
                <c:pt idx="12">
                  <c:v>1752</c:v>
                </c:pt>
                <c:pt idx="13">
                  <c:v>1776</c:v>
                </c:pt>
                <c:pt idx="14">
                  <c:v>1817</c:v>
                </c:pt>
                <c:pt idx="15">
                  <c:v>1827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Decibel (Legacy)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191</c:v>
                </c:pt>
                <c:pt idx="1">
                  <c:v>371</c:v>
                </c:pt>
                <c:pt idx="2">
                  <c:v>531</c:v>
                </c:pt>
                <c:pt idx="3">
                  <c:v>699</c:v>
                </c:pt>
                <c:pt idx="4">
                  <c:v>811</c:v>
                </c:pt>
                <c:pt idx="5">
                  <c:v>964</c:v>
                </c:pt>
                <c:pt idx="6">
                  <c:v>1075</c:v>
                </c:pt>
                <c:pt idx="7">
                  <c:v>1177</c:v>
                </c:pt>
                <c:pt idx="8">
                  <c:v>1277</c:v>
                </c:pt>
                <c:pt idx="9">
                  <c:v>1367</c:v>
                </c:pt>
                <c:pt idx="10">
                  <c:v>1448</c:v>
                </c:pt>
                <c:pt idx="11">
                  <c:v>1517</c:v>
                </c:pt>
                <c:pt idx="12">
                  <c:v>1557</c:v>
                </c:pt>
                <c:pt idx="13">
                  <c:v>1654</c:v>
                </c:pt>
                <c:pt idx="14">
                  <c:v>1686</c:v>
                </c:pt>
                <c:pt idx="15">
                  <c:v>1707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764880"/>
        <c:axId val="209764488"/>
      </c:lineChart>
      <c:catAx>
        <c:axId val="20976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209764488"/>
        <c:crosses val="autoZero"/>
        <c:auto val="1"/>
        <c:lblAlgn val="ctr"/>
        <c:lblOffset val="100"/>
        <c:noMultiLvlLbl val="0"/>
      </c:catAx>
      <c:valAx>
        <c:axId val="20976448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209764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Read (Idle)</c:v>
                </c:pt>
                <c:pt idx="1">
                  <c:v>Read (Saturation)</c:v>
                </c:pt>
                <c:pt idx="2">
                  <c:v>Mixed 70/30 (Idle)</c:v>
                </c:pt>
                <c:pt idx="3">
                  <c:v>Mixed 70/30 (Saturation)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79</c:v>
                </c:pt>
                <c:pt idx="1">
                  <c:v>209</c:v>
                </c:pt>
                <c:pt idx="2">
                  <c:v>67</c:v>
                </c:pt>
                <c:pt idx="3">
                  <c:v>333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Decibel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5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37499999999999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249999999999885E-3"/>
                  <c:y val="-2.34374985582256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8125E-3"/>
                  <c:y val="-2.6855156864902111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Read (Idle)</c:v>
                </c:pt>
                <c:pt idx="1">
                  <c:v>Read (Saturation)</c:v>
                </c:pt>
                <c:pt idx="2">
                  <c:v>Mixed 70/30 (Idle)</c:v>
                </c:pt>
                <c:pt idx="3">
                  <c:v>Mixed 70/30 (Saturation)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91</c:v>
                </c:pt>
                <c:pt idx="1">
                  <c:v>223</c:v>
                </c:pt>
                <c:pt idx="2">
                  <c:v>78</c:v>
                </c:pt>
                <c:pt idx="3">
                  <c:v>346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760960"/>
        <c:axId val="209761744"/>
      </c:barChart>
      <c:catAx>
        <c:axId val="20976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209761744"/>
        <c:crosses val="autoZero"/>
        <c:auto val="1"/>
        <c:lblAlgn val="ctr"/>
        <c:lblOffset val="100"/>
        <c:noMultiLvlLbl val="0"/>
      </c:catAx>
      <c:valAx>
        <c:axId val="209761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20976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A6986-9EA5-4D92-8FCC-433708D9F704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12175-F02E-4165-90AF-DB4D46906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31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12175-F02E-4165-90AF-DB4D46906A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66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12175-F02E-4165-90AF-DB4D46906A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77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12175-F02E-4165-90AF-DB4D46906A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05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12175-F02E-4165-90AF-DB4D46906A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03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12175-F02E-4165-90AF-DB4D46906A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35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b="0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12175-F02E-4165-90AF-DB4D46906A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47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b="0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12175-F02E-4165-90AF-DB4D46906A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01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12175-F02E-4165-90AF-DB4D46906A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7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12175-F02E-4165-90AF-DB4D46906A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66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12175-F02E-4165-90AF-DB4D46906A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998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b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12175-F02E-4165-90AF-DB4D46906A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24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12175-F02E-4165-90AF-DB4D46906A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653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12175-F02E-4165-90AF-DB4D46906A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028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12175-F02E-4165-90AF-DB4D46906A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82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12175-F02E-4165-90AF-DB4D46906A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536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12175-F02E-4165-90AF-DB4D46906A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388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12175-F02E-4165-90AF-DB4D46906A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5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12175-F02E-4165-90AF-DB4D46906AB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309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12175-F02E-4165-90AF-DB4D46906AB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981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12175-F02E-4165-90AF-DB4D46906AB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2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12175-F02E-4165-90AF-DB4D46906A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80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12175-F02E-4165-90AF-DB4D46906A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83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12175-F02E-4165-90AF-DB4D46906A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82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12175-F02E-4165-90AF-DB4D46906A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18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12175-F02E-4165-90AF-DB4D46906A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40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12175-F02E-4165-90AF-DB4D46906A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85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12175-F02E-4165-90AF-DB4D46906A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2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B4D9-916E-4AD6-A6CC-CBA919B96371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EB2F-2C57-46D8-AE76-369E6115D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B4D9-916E-4AD6-A6CC-CBA919B96371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EB2F-2C57-46D8-AE76-369E6115D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B4D9-916E-4AD6-A6CC-CBA919B96371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EB2F-2C57-46D8-AE76-369E6115D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6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B4D9-916E-4AD6-A6CC-CBA919B96371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EB2F-2C57-46D8-AE76-369E6115D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96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B4D9-916E-4AD6-A6CC-CBA919B96371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EB2F-2C57-46D8-AE76-369E6115D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0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B4D9-916E-4AD6-A6CC-CBA919B96371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EB2F-2C57-46D8-AE76-369E6115D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0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B4D9-916E-4AD6-A6CC-CBA919B96371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EB2F-2C57-46D8-AE76-369E6115D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4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B4D9-916E-4AD6-A6CC-CBA919B96371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EB2F-2C57-46D8-AE76-369E6115D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4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B4D9-916E-4AD6-A6CC-CBA919B96371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EB2F-2C57-46D8-AE76-369E6115D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2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B4D9-916E-4AD6-A6CC-CBA919B96371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EB2F-2C57-46D8-AE76-369E6115D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49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B4D9-916E-4AD6-A6CC-CBA919B96371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EB2F-2C57-46D8-AE76-369E6115D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0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50000"/>
                <a:lumOff val="50000"/>
              </a:schemeClr>
            </a:gs>
            <a:gs pos="12000">
              <a:schemeClr val="tx1">
                <a:lumMod val="65000"/>
                <a:lumOff val="35000"/>
              </a:schemeClr>
            </a:gs>
            <a:gs pos="48000">
              <a:schemeClr val="tx1">
                <a:lumMod val="75000"/>
                <a:lumOff val="2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FB4D9-916E-4AD6-A6CC-CBA919B96371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EEB2F-2C57-46D8-AE76-369E6115D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6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0.png"/><Relationship Id="rId3" Type="http://schemas.openxmlformats.org/officeDocument/2006/relationships/image" Target="../media/image13.png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microsoft.com/office/2007/relationships/hdphoto" Target="../media/hdphoto1.wdp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4020" y="1348281"/>
            <a:ext cx="76029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Gill Sans MT Condensed" panose="020B0506020104020203" pitchFamily="34" charset="0"/>
                <a:cs typeface="Segoe UI" panose="020B0502040204020203" pitchFamily="34" charset="0"/>
              </a:rPr>
              <a:t>Decibel: Isolation and Sharing in</a:t>
            </a:r>
          </a:p>
          <a:p>
            <a:pPr algn="ctr"/>
            <a: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Gill Sans MT Condensed" panose="020B0506020104020203" pitchFamily="34" charset="0"/>
                <a:cs typeface="Segoe UI" panose="020B0502040204020203" pitchFamily="34" charset="0"/>
              </a:rPr>
              <a:t>Disaggregated Rack-Scale Storage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Gill Sans MT Condensed" panose="020B05060201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2422" y="4707129"/>
            <a:ext cx="10347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err="1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Mihir</a:t>
            </a:r>
            <a:r>
              <a:rPr lang="en-US" sz="2200" i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i="1" dirty="0" err="1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Nanavati</a:t>
            </a:r>
            <a:r>
              <a:rPr lang="en-US" sz="2200" i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Jake Wires, and Andrew Warfield</a:t>
            </a:r>
          </a:p>
          <a:p>
            <a:pPr algn="ctr"/>
            <a:r>
              <a:rPr lang="en-US" sz="2200" i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(Coho Data </a:t>
            </a:r>
            <a:r>
              <a:rPr lang="en-US" sz="2200" i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University of British Columbia)</a:t>
            </a:r>
          </a:p>
        </p:txBody>
      </p:sp>
    </p:spTree>
    <p:extLst>
      <p:ext uri="{BB962C8B-B14F-4D97-AF65-F5344CB8AC3E}">
        <p14:creationId xmlns:p14="http://schemas.microsoft.com/office/powerpoint/2010/main" val="210019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8283" y="2666024"/>
            <a:ext cx="11401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Decibel is a storage service that remotely serves “local” storage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9494" y="3765344"/>
            <a:ext cx="66050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Challenges</a:t>
            </a:r>
          </a:p>
          <a:p>
            <a:r>
              <a:rPr lang="en-US" sz="2400" i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endParaRPr lang="en-US" sz="2400" i="1" dirty="0" smtClean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i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Workload dynamism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Virtualization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2400" dirty="0" smtClean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Maintain device performance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63712" y="4540312"/>
            <a:ext cx="2855950" cy="1692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Virtualized Storage Abstraction + Runtime</a:t>
            </a:r>
            <a:endParaRPr lang="en-US" sz="2600" i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45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28338" y="2737392"/>
            <a:ext cx="5828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“They </a:t>
            </a:r>
            <a:r>
              <a:rPr lang="en-US" sz="2400" i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are neither man nor </a:t>
            </a:r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woman</a:t>
            </a:r>
          </a:p>
          <a:p>
            <a:pPr algn="ctr"/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They </a:t>
            </a:r>
            <a:r>
              <a:rPr lang="en-US" sz="2400" i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are neither brute nor </a:t>
            </a:r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human</a:t>
            </a:r>
          </a:p>
          <a:p>
            <a:pPr algn="ctr"/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They </a:t>
            </a:r>
            <a:r>
              <a:rPr lang="en-US" sz="2400" i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are </a:t>
            </a:r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Ghouls”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67" y="837245"/>
            <a:ext cx="3600450" cy="5000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73820" y="5480861"/>
            <a:ext cx="3463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Extract from “The Bells”, Edgar Allan Poe (1849)</a:t>
            </a:r>
          </a:p>
        </p:txBody>
      </p:sp>
    </p:spTree>
    <p:extLst>
      <p:ext uri="{BB962C8B-B14F-4D97-AF65-F5344CB8AC3E}">
        <p14:creationId xmlns:p14="http://schemas.microsoft.com/office/powerpoint/2010/main" val="215401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411374" y="282103"/>
            <a:ext cx="2754010" cy="60909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6532572" y="4492774"/>
            <a:ext cx="2465513" cy="181962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6532572" y="408010"/>
            <a:ext cx="2465513" cy="181962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399140" y="4215452"/>
            <a:ext cx="1416091" cy="1244255"/>
            <a:chOff x="1399140" y="3943538"/>
            <a:chExt cx="1416091" cy="124425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098"/>
            <a:stretch/>
          </p:blipFill>
          <p:spPr>
            <a:xfrm>
              <a:off x="1399140" y="3943538"/>
              <a:ext cx="871383" cy="124425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540000">
              <a:off x="1763944" y="4370087"/>
              <a:ext cx="1051287" cy="623293"/>
            </a:xfrm>
            <a:prstGeom prst="rect">
              <a:avLst/>
            </a:prstGeom>
            <a:scene3d>
              <a:camera prst="orthographicFront">
                <a:rot lat="10800000" lon="0" rev="0"/>
              </a:camera>
              <a:lightRig rig="threePt" dir="t"/>
            </a:scene3d>
          </p:spPr>
        </p:pic>
      </p:grpSp>
      <p:grpSp>
        <p:nvGrpSpPr>
          <p:cNvPr id="4" name="Group 3"/>
          <p:cNvGrpSpPr/>
          <p:nvPr/>
        </p:nvGrpSpPr>
        <p:grpSpPr>
          <a:xfrm>
            <a:off x="872012" y="1264595"/>
            <a:ext cx="1924154" cy="890801"/>
            <a:chOff x="872012" y="1581694"/>
            <a:chExt cx="1924154" cy="89080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52"/>
            <a:stretch/>
          </p:blipFill>
          <p:spPr>
            <a:xfrm>
              <a:off x="872012" y="1581694"/>
              <a:ext cx="1773145" cy="89080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540000">
              <a:off x="1744879" y="1715447"/>
              <a:ext cx="1051287" cy="623293"/>
            </a:xfrm>
            <a:prstGeom prst="rect">
              <a:avLst/>
            </a:prstGeom>
            <a:scene3d>
              <a:camera prst="orthographicFront">
                <a:rot lat="10800000" lon="0" rev="0"/>
              </a:camera>
              <a:lightRig rig="threePt" dir="t"/>
            </a:scene3d>
          </p:spPr>
        </p:pic>
      </p:grpSp>
      <p:grpSp>
        <p:nvGrpSpPr>
          <p:cNvPr id="2" name="Group 1"/>
          <p:cNvGrpSpPr/>
          <p:nvPr/>
        </p:nvGrpSpPr>
        <p:grpSpPr>
          <a:xfrm>
            <a:off x="9673559" y="2625459"/>
            <a:ext cx="2643709" cy="1735501"/>
            <a:chOff x="7502418" y="4166328"/>
            <a:chExt cx="2037391" cy="127991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495" b="96429" l="868" r="99262">
                          <a14:backgroundMark x1="10499" y1="21049" x2="16529" y2="351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5957" y="4166328"/>
              <a:ext cx="1464128" cy="83617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2418" y="4382944"/>
              <a:ext cx="989627" cy="86042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540000">
              <a:off x="7957028" y="4507838"/>
              <a:ext cx="1582781" cy="938408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</p:pic>
      </p:grpSp>
      <p:cxnSp>
        <p:nvCxnSpPr>
          <p:cNvPr id="24" name="Straight Arrow Connector 23"/>
          <p:cNvCxnSpPr/>
          <p:nvPr/>
        </p:nvCxnSpPr>
        <p:spPr>
          <a:xfrm flipV="1">
            <a:off x="2735271" y="3502525"/>
            <a:ext cx="3359086" cy="114849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735271" y="2015292"/>
            <a:ext cx="3348308" cy="1166514"/>
            <a:chOff x="2735271" y="2015292"/>
            <a:chExt cx="3198601" cy="1060601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2735271" y="2015292"/>
              <a:ext cx="3198601" cy="1060601"/>
            </a:xfrm>
            <a:prstGeom prst="straightConnector1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1118606">
              <a:off x="3089416" y="2139450"/>
              <a:ext cx="25135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read(</a:t>
              </a:r>
              <a:r>
                <a:rPr lang="en-US" sz="2000" dirty="0" err="1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block_addr</a:t>
              </a:r>
              <a:r>
                <a:rPr lang="en-US" sz="20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sz="2000" dirty="0" err="1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len</a:t>
              </a:r>
              <a:r>
                <a:rPr lang="en-US" sz="20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)</a:t>
              </a:r>
              <a:endPara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75098" y="5891925"/>
            <a:ext cx="5638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From the application perspective, storage resembles a network-attached disk</a:t>
            </a:r>
            <a:endParaRPr lang="en-US" sz="2400" i="1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28409" y="3051728"/>
            <a:ext cx="39810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Preserve device performance</a:t>
            </a:r>
          </a:p>
          <a:p>
            <a:endParaRPr lang="en-US" sz="2400" i="1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Performance </a:t>
            </a:r>
            <a:r>
              <a:rPr lang="en-US" sz="2400" i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solation</a:t>
            </a:r>
          </a:p>
          <a:p>
            <a:endParaRPr lang="en-US" sz="2400" i="1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Access control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34156" y="3214593"/>
            <a:ext cx="4752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Virtualizing only the capacity of devices is insufficient!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6656103" y="491419"/>
            <a:ext cx="1325276" cy="785737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6706327" y="5281374"/>
            <a:ext cx="1325276" cy="785737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020" y="5422843"/>
            <a:ext cx="875489" cy="87548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020" y="388554"/>
            <a:ext cx="875489" cy="875489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9165385" y="282103"/>
            <a:ext cx="440076" cy="609094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Decibel Runtime</a:t>
            </a:r>
            <a:endParaRPr lang="en-US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969833" y="6266039"/>
            <a:ext cx="119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dVols</a:t>
            </a:r>
            <a:endParaRPr lang="en-US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69833" y="54656"/>
            <a:ext cx="119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dVols</a:t>
            </a:r>
            <a:endParaRPr lang="en-US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18686" y="4634583"/>
            <a:ext cx="1655984" cy="826176"/>
            <a:chOff x="7018686" y="4634583"/>
            <a:chExt cx="1655984" cy="826176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5328" y="4634583"/>
              <a:ext cx="909342" cy="826176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7018686" y="4697252"/>
              <a:ext cx="1153529" cy="47548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018686" y="1181575"/>
            <a:ext cx="1655984" cy="826176"/>
            <a:chOff x="7018686" y="1295875"/>
            <a:chExt cx="1655984" cy="826176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5328" y="1295875"/>
              <a:ext cx="909342" cy="826176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018686" y="1373489"/>
              <a:ext cx="1153529" cy="4754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22" y="2284453"/>
            <a:ext cx="2417162" cy="2089445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5737158" y="175098"/>
            <a:ext cx="0" cy="6547824"/>
          </a:xfrm>
          <a:prstGeom prst="line">
            <a:avLst/>
          </a:prstGeom>
          <a:ln w="28575">
            <a:prstDash val="dash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013860" y="5880050"/>
            <a:ext cx="1587106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68554" y="2939509"/>
            <a:ext cx="47529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Virtual Machines</a:t>
            </a:r>
          </a:p>
          <a:p>
            <a:endParaRPr lang="en-US" sz="2400" i="1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Full-system resources</a:t>
            </a:r>
          </a:p>
          <a:p>
            <a:r>
              <a:rPr lang="en-US" sz="2400" i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Hardware-like interfaces</a:t>
            </a:r>
          </a:p>
          <a:p>
            <a:r>
              <a:rPr lang="en-US" sz="2400" i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Isolation and </a:t>
            </a:r>
            <a:r>
              <a:rPr lang="en-US" sz="2400" i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haring</a:t>
            </a:r>
          </a:p>
          <a:p>
            <a:r>
              <a:rPr lang="en-US" sz="2400" i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Multiplex on fast hardware!</a:t>
            </a:r>
            <a:endParaRPr lang="en-US" sz="2400" i="1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219999" y="1389221"/>
            <a:ext cx="2605623" cy="3967609"/>
            <a:chOff x="8219999" y="1389221"/>
            <a:chExt cx="2605623" cy="3967609"/>
          </a:xfrm>
        </p:grpSpPr>
        <p:grpSp>
          <p:nvGrpSpPr>
            <p:cNvPr id="64" name="Group 63"/>
            <p:cNvGrpSpPr/>
            <p:nvPr/>
          </p:nvGrpSpPr>
          <p:grpSpPr>
            <a:xfrm>
              <a:off x="8219999" y="1389221"/>
              <a:ext cx="2095628" cy="1662508"/>
              <a:chOff x="8219999" y="1389221"/>
              <a:chExt cx="2095628" cy="1662508"/>
            </a:xfrm>
          </p:grpSpPr>
          <p:cxnSp>
            <p:nvCxnSpPr>
              <p:cNvPr id="17" name="Straight Connector 16"/>
              <p:cNvCxnSpPr>
                <a:endCxn id="46" idx="2"/>
              </p:cNvCxnSpPr>
              <p:nvPr/>
            </p:nvCxnSpPr>
            <p:spPr>
              <a:xfrm flipH="1" flipV="1">
                <a:off x="8219999" y="2007751"/>
                <a:ext cx="2032513" cy="1043978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12" idx="0"/>
              </p:cNvCxnSpPr>
              <p:nvPr/>
            </p:nvCxnSpPr>
            <p:spPr>
              <a:xfrm flipH="1" flipV="1">
                <a:off x="8674672" y="1389221"/>
                <a:ext cx="1640955" cy="1529958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/>
          </p:nvGrpSpPr>
          <p:grpSpPr>
            <a:xfrm>
              <a:off x="8219999" y="3678694"/>
              <a:ext cx="1649682" cy="1595727"/>
              <a:chOff x="8219999" y="3678694"/>
              <a:chExt cx="1649682" cy="1595727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flipH="1">
                <a:off x="8424153" y="3759273"/>
                <a:ext cx="1445528" cy="1515148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endCxn id="45" idx="0"/>
              </p:cNvCxnSpPr>
              <p:nvPr/>
            </p:nvCxnSpPr>
            <p:spPr>
              <a:xfrm flipH="1">
                <a:off x="8219999" y="3678694"/>
                <a:ext cx="1451625" cy="955889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/>
            <p:cNvSpPr txBox="1"/>
            <p:nvPr/>
          </p:nvSpPr>
          <p:spPr>
            <a:xfrm rot="18772844">
              <a:off x="8548486" y="4295321"/>
              <a:ext cx="17229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>
                      <a:lumMod val="8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Virtual device</a:t>
              </a:r>
              <a:endParaRPr lang="en-US" sz="20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 rot="2666064">
              <a:off x="9102714" y="2142144"/>
              <a:ext cx="17229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>
                      <a:lumMod val="8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Virtual device</a:t>
              </a:r>
              <a:endParaRPr lang="en-US" sz="20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75098" y="5891925"/>
            <a:ext cx="5638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Client Library</a:t>
            </a:r>
          </a:p>
          <a:p>
            <a:pPr algn="ctr"/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TCP-based RPC</a:t>
            </a:r>
            <a:endParaRPr lang="en-US" sz="2400" i="1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23696" y="3233157"/>
            <a:ext cx="4752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Vertical slice of the entire system</a:t>
            </a:r>
            <a:endParaRPr lang="en-US" sz="2800" i="1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177090" y="2865112"/>
            <a:ext cx="1650521" cy="924925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Network Storage Service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23828" y="255526"/>
            <a:ext cx="1166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Network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Boundary</a:t>
            </a:r>
            <a:endParaRPr lang="en-US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7877020" y="2990143"/>
            <a:ext cx="1992661" cy="646331"/>
            <a:chOff x="7877020" y="2990143"/>
            <a:chExt cx="1992661" cy="646331"/>
          </a:xfrm>
        </p:grpSpPr>
        <p:cxnSp>
          <p:nvCxnSpPr>
            <p:cNvPr id="62" name="Straight Arrow Connector 61"/>
            <p:cNvCxnSpPr/>
            <p:nvPr/>
          </p:nvCxnSpPr>
          <p:spPr>
            <a:xfrm>
              <a:off x="7877020" y="3326860"/>
              <a:ext cx="1992661" cy="0"/>
            </a:xfrm>
            <a:prstGeom prst="straightConnector1">
              <a:avLst/>
            </a:prstGeom>
            <a:ln w="28575">
              <a:solidFill>
                <a:schemeClr val="bg1">
                  <a:lumMod val="8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8141426" y="2990143"/>
              <a:ext cx="13821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Runs locally</a:t>
              </a:r>
            </a:p>
            <a:p>
              <a:pPr algn="ctr"/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on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716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9" grpId="0" animBg="1"/>
      <p:bldP spid="38" grpId="0" animBg="1"/>
      <p:bldP spid="27" grpId="0"/>
      <p:bldP spid="27" grpId="1"/>
      <p:bldP spid="32" grpId="0"/>
      <p:bldP spid="32" grpId="1"/>
      <p:bldP spid="33" grpId="0"/>
      <p:bldP spid="33" grpId="1"/>
      <p:bldP spid="40" grpId="0" animBg="1"/>
      <p:bldP spid="41" grpId="0"/>
      <p:bldP spid="42" grpId="0"/>
      <p:bldP spid="47" grpId="0"/>
      <p:bldP spid="50" grpId="0"/>
      <p:bldP spid="50" grpId="1"/>
      <p:bldP spid="51" grpId="0"/>
      <p:bldP spid="51" grpId="1"/>
      <p:bldP spid="43" grpId="0" animBg="1"/>
      <p:bldP spid="43" grpId="1" animBg="1"/>
      <p:bldP spid="60" grpId="0"/>
      <p:bldP spid="6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53680" y="577580"/>
            <a:ext cx="4914432" cy="4668281"/>
            <a:chOff x="553680" y="1618446"/>
            <a:chExt cx="4914432" cy="4668281"/>
          </a:xfrm>
        </p:grpSpPr>
        <p:sp>
          <p:nvSpPr>
            <p:cNvPr id="2" name="Rectangle 1"/>
            <p:cNvSpPr/>
            <p:nvPr/>
          </p:nvSpPr>
          <p:spPr>
            <a:xfrm>
              <a:off x="813258" y="4351850"/>
              <a:ext cx="4654854" cy="384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13258" y="1618446"/>
              <a:ext cx="4654854" cy="26060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153897" y="2014891"/>
              <a:ext cx="4229510" cy="1665169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004800" y="2208955"/>
              <a:ext cx="4229510" cy="1665169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877824" y="2422198"/>
              <a:ext cx="4229510" cy="166516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14323" y="2368722"/>
              <a:ext cx="6475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Core</a:t>
              </a:r>
              <a:endParaRPr lang="en-US" i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64208" y="3643949"/>
              <a:ext cx="822960" cy="384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DPDK</a:t>
              </a:r>
              <a:endPara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64208" y="3048887"/>
              <a:ext cx="822960" cy="384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TCP</a:t>
              </a:r>
              <a:endPara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84446" y="3643949"/>
              <a:ext cx="1243584" cy="384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SPDK</a:t>
              </a:r>
              <a:endPara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02736" y="3048887"/>
              <a:ext cx="1243584" cy="384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Block I/O</a:t>
              </a:r>
              <a:endPara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483663" y="2451069"/>
              <a:ext cx="1451061" cy="5384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Decibel Logic</a:t>
              </a:r>
              <a:endPara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13258" y="1635788"/>
              <a:ext cx="1244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User space</a:t>
              </a:r>
              <a:endParaRPr lang="en-US" i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9761" y="4378173"/>
              <a:ext cx="814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Kernel</a:t>
              </a:r>
              <a:endParaRPr lang="en-US" i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11545" y="2130239"/>
              <a:ext cx="6475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Core</a:t>
              </a:r>
              <a:endParaRPr lang="en-US" i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70906" y="1925544"/>
              <a:ext cx="6475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Core</a:t>
              </a:r>
              <a:endParaRPr lang="en-US" i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2075688" y="3450990"/>
              <a:ext cx="0" cy="21101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4251318" y="3446418"/>
              <a:ext cx="0" cy="22015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0" idx="0"/>
            </p:cNvCxnSpPr>
            <p:nvPr/>
          </p:nvCxnSpPr>
          <p:spPr>
            <a:xfrm flipH="1" flipV="1">
              <a:off x="2073762" y="2716772"/>
              <a:ext cx="1926" cy="332115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13" idx="1"/>
            </p:cNvCxnSpPr>
            <p:nvPr/>
          </p:nvCxnSpPr>
          <p:spPr>
            <a:xfrm>
              <a:off x="2073762" y="2716772"/>
              <a:ext cx="409901" cy="352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4251318" y="2716772"/>
              <a:ext cx="0" cy="332115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endCxn id="13" idx="3"/>
            </p:cNvCxnSpPr>
            <p:nvPr/>
          </p:nvCxnSpPr>
          <p:spPr>
            <a:xfrm flipH="1" flipV="1">
              <a:off x="3934724" y="2720293"/>
              <a:ext cx="316594" cy="509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4206238" y="3982277"/>
              <a:ext cx="0" cy="125627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387514" y="4087367"/>
              <a:ext cx="0" cy="1151182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559165" y="4087367"/>
              <a:ext cx="0" cy="115118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113723" y="4790690"/>
              <a:ext cx="2064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Hardware Queues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680" y="5026704"/>
              <a:ext cx="2125240" cy="1260022"/>
            </a:xfrm>
            <a:prstGeom prst="rect">
              <a:avLst/>
            </a:prstGeom>
          </p:spPr>
        </p:pic>
        <p:cxnSp>
          <p:nvCxnSpPr>
            <p:cNvPr id="41" name="Straight Arrow Connector 40"/>
            <p:cNvCxnSpPr/>
            <p:nvPr/>
          </p:nvCxnSpPr>
          <p:spPr>
            <a:xfrm>
              <a:off x="1720835" y="3982277"/>
              <a:ext cx="0" cy="125627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1902111" y="4087367"/>
              <a:ext cx="0" cy="1151182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073762" y="4087367"/>
              <a:ext cx="0" cy="115118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2736" y="5169473"/>
              <a:ext cx="1365441" cy="111725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1741246" y="5175115"/>
            <a:ext cx="1404285" cy="1381327"/>
            <a:chOff x="2198451" y="5126477"/>
            <a:chExt cx="1404285" cy="1381327"/>
          </a:xfrm>
        </p:grpSpPr>
        <p:cxnSp>
          <p:nvCxnSpPr>
            <p:cNvPr id="22" name="Straight Arrow Connector 21"/>
            <p:cNvCxnSpPr/>
            <p:nvPr/>
          </p:nvCxnSpPr>
          <p:spPr>
            <a:xfrm flipH="1" flipV="1">
              <a:off x="2198451" y="5126477"/>
              <a:ext cx="1404285" cy="1381327"/>
            </a:xfrm>
            <a:prstGeom prst="straightConnector1">
              <a:avLst/>
            </a:prstGeom>
            <a:ln w="38100">
              <a:solidFill>
                <a:srgbClr val="99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2639384">
              <a:off x="2523276" y="5544766"/>
              <a:ext cx="1054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9966F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TCP SYN</a:t>
              </a:r>
              <a:endParaRPr lang="en-US" dirty="0">
                <a:solidFill>
                  <a:srgbClr val="9966F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12635" y="4914463"/>
            <a:ext cx="822247" cy="1721177"/>
            <a:chOff x="712635" y="4914463"/>
            <a:chExt cx="822247" cy="1721177"/>
          </a:xfrm>
        </p:grpSpPr>
        <p:cxnSp>
          <p:nvCxnSpPr>
            <p:cNvPr id="46" name="Straight Arrow Connector 45"/>
            <p:cNvCxnSpPr/>
            <p:nvPr/>
          </p:nvCxnSpPr>
          <p:spPr>
            <a:xfrm flipV="1">
              <a:off x="712635" y="5126477"/>
              <a:ext cx="822247" cy="1391560"/>
            </a:xfrm>
            <a:prstGeom prst="straightConnector1">
              <a:avLst/>
            </a:prstGeom>
            <a:ln w="38100">
              <a:solidFill>
                <a:srgbClr val="0FECF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 rot="18052599">
              <a:off x="49434" y="5590386"/>
              <a:ext cx="17211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FECF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TCP: </a:t>
              </a:r>
              <a:r>
                <a:rPr lang="en-US" dirty="0" err="1" smtClean="0">
                  <a:solidFill>
                    <a:srgbClr val="0FECF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seq</a:t>
              </a:r>
              <a:r>
                <a:rPr lang="en-US" dirty="0" smtClean="0">
                  <a:solidFill>
                    <a:srgbClr val="0FECF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82165</a:t>
              </a:r>
              <a:endParaRPr lang="en-US" dirty="0">
                <a:solidFill>
                  <a:srgbClr val="0FECF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82110" y="5642722"/>
            <a:ext cx="291827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Flow Director</a:t>
            </a:r>
            <a:endParaRPr lang="en-US" sz="2400" i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6016154" y="594922"/>
            <a:ext cx="5413753" cy="5994744"/>
            <a:chOff x="6016154" y="594922"/>
            <a:chExt cx="5413753" cy="5994744"/>
          </a:xfrm>
        </p:grpSpPr>
        <p:cxnSp>
          <p:nvCxnSpPr>
            <p:cNvPr id="50" name="Straight Arrow Connector 49"/>
            <p:cNvCxnSpPr>
              <a:stCxn id="59" idx="2"/>
              <a:endCxn id="55" idx="0"/>
            </p:cNvCxnSpPr>
            <p:nvPr/>
          </p:nvCxnSpPr>
          <p:spPr>
            <a:xfrm flipH="1">
              <a:off x="8835196" y="1575015"/>
              <a:ext cx="1587433" cy="97849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66" idx="2"/>
              <a:endCxn id="55" idx="0"/>
            </p:cNvCxnSpPr>
            <p:nvPr/>
          </p:nvCxnSpPr>
          <p:spPr>
            <a:xfrm>
              <a:off x="8770049" y="1611802"/>
              <a:ext cx="65147" cy="94170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69" idx="2"/>
              <a:endCxn id="55" idx="0"/>
            </p:cNvCxnSpPr>
            <p:nvPr/>
          </p:nvCxnSpPr>
          <p:spPr>
            <a:xfrm>
              <a:off x="7314366" y="1575015"/>
              <a:ext cx="1520830" cy="97849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53" name="Group 52"/>
            <p:cNvGrpSpPr/>
            <p:nvPr/>
          </p:nvGrpSpPr>
          <p:grpSpPr>
            <a:xfrm>
              <a:off x="6720531" y="594922"/>
              <a:ext cx="4400875" cy="1016880"/>
              <a:chOff x="4663975" y="4164929"/>
              <a:chExt cx="4400875" cy="1016880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4663975" y="4164929"/>
                <a:ext cx="3024356" cy="1016880"/>
                <a:chOff x="6587351" y="1560968"/>
                <a:chExt cx="3024356" cy="1016880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6587351" y="1560968"/>
                  <a:ext cx="1568673" cy="980093"/>
                  <a:chOff x="5441724" y="2212609"/>
                  <a:chExt cx="1568673" cy="980093"/>
                </a:xfrm>
              </p:grpSpPr>
              <p:sp>
                <p:nvSpPr>
                  <p:cNvPr id="67" name="Rounded Rectangle 66"/>
                  <p:cNvSpPr/>
                  <p:nvPr/>
                </p:nvSpPr>
                <p:spPr>
                  <a:xfrm>
                    <a:off x="5822728" y="2212609"/>
                    <a:ext cx="1187669" cy="651642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Volume</a:t>
                    </a:r>
                    <a:endParaRPr lang="en-US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68" name="Rounded Rectangle 67"/>
                  <p:cNvSpPr/>
                  <p:nvPr/>
                </p:nvSpPr>
                <p:spPr>
                  <a:xfrm>
                    <a:off x="5628287" y="2365008"/>
                    <a:ext cx="1187669" cy="651642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Volume</a:t>
                    </a:r>
                    <a:endParaRPr lang="en-US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69" name="Rounded Rectangle 68"/>
                  <p:cNvSpPr/>
                  <p:nvPr/>
                </p:nvSpPr>
                <p:spPr>
                  <a:xfrm>
                    <a:off x="5441724" y="2541060"/>
                    <a:ext cx="1187669" cy="651642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err="1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dVol</a:t>
                    </a:r>
                    <a:endParaRPr lang="en-US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</p:grpSp>
            <p:grpSp>
              <p:nvGrpSpPr>
                <p:cNvPr id="63" name="Group 62"/>
                <p:cNvGrpSpPr/>
                <p:nvPr/>
              </p:nvGrpSpPr>
              <p:grpSpPr>
                <a:xfrm>
                  <a:off x="8043034" y="1597755"/>
                  <a:ext cx="1568673" cy="980093"/>
                  <a:chOff x="5441724" y="2212609"/>
                  <a:chExt cx="1568673" cy="980093"/>
                </a:xfrm>
              </p:grpSpPr>
              <p:sp>
                <p:nvSpPr>
                  <p:cNvPr id="64" name="Rounded Rectangle 63"/>
                  <p:cNvSpPr/>
                  <p:nvPr/>
                </p:nvSpPr>
                <p:spPr>
                  <a:xfrm>
                    <a:off x="5822728" y="2212609"/>
                    <a:ext cx="1187669" cy="651642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66" name="Rounded Rectangle 65"/>
                  <p:cNvSpPr/>
                  <p:nvPr/>
                </p:nvSpPr>
                <p:spPr>
                  <a:xfrm>
                    <a:off x="5441724" y="2541060"/>
                    <a:ext cx="1187669" cy="651642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err="1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dVol</a:t>
                    </a:r>
                    <a:endParaRPr lang="en-US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</p:grpSp>
          </p:grpSp>
          <p:sp>
            <p:nvSpPr>
              <p:cNvPr id="60" name="Rounded Rectangle 59"/>
              <p:cNvSpPr/>
              <p:nvPr/>
            </p:nvSpPr>
            <p:spPr>
              <a:xfrm>
                <a:off x="7877181" y="4317328"/>
                <a:ext cx="1187669" cy="651642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Volume</a:t>
                </a:r>
                <a:endParaRPr lang="en-US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7772238" y="4493380"/>
                <a:ext cx="1187669" cy="651642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dVol</a:t>
                </a:r>
                <a:endParaRPr lang="en-US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6214" y="5218180"/>
              <a:ext cx="1371486" cy="1371486"/>
            </a:xfrm>
            <a:prstGeom prst="rect">
              <a:avLst/>
            </a:prstGeom>
          </p:spPr>
        </p:pic>
        <p:sp>
          <p:nvSpPr>
            <p:cNvPr id="55" name="Rounded Rectangle 54"/>
            <p:cNvSpPr/>
            <p:nvPr/>
          </p:nvSpPr>
          <p:spPr>
            <a:xfrm>
              <a:off x="7710589" y="2553507"/>
              <a:ext cx="2249214" cy="94593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Virtualization and Scheduling</a:t>
              </a:r>
              <a:endPara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8835196" y="3517726"/>
              <a:ext cx="0" cy="62133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0" name="Freeform 69"/>
            <p:cNvSpPr/>
            <p:nvPr/>
          </p:nvSpPr>
          <p:spPr>
            <a:xfrm>
              <a:off x="8673846" y="4401482"/>
              <a:ext cx="322700" cy="844378"/>
            </a:xfrm>
            <a:custGeom>
              <a:avLst/>
              <a:gdLst>
                <a:gd name="connsiteX0" fmla="*/ 575073 w 575073"/>
                <a:gd name="connsiteY0" fmla="*/ 2248 h 1204031"/>
                <a:gd name="connsiteX1" fmla="*/ 183188 w 575073"/>
                <a:gd name="connsiteY1" fmla="*/ 54500 h 1204031"/>
                <a:gd name="connsiteX2" fmla="*/ 313816 w 575073"/>
                <a:gd name="connsiteY2" fmla="*/ 368008 h 1204031"/>
                <a:gd name="connsiteX3" fmla="*/ 130936 w 575073"/>
                <a:gd name="connsiteY3" fmla="*/ 472511 h 1204031"/>
                <a:gd name="connsiteX4" fmla="*/ 261565 w 575073"/>
                <a:gd name="connsiteY4" fmla="*/ 864397 h 1204031"/>
                <a:gd name="connsiteX5" fmla="*/ 308 w 575073"/>
                <a:gd name="connsiteY5" fmla="*/ 812145 h 1204031"/>
                <a:gd name="connsiteX6" fmla="*/ 209313 w 575073"/>
                <a:gd name="connsiteY6" fmla="*/ 1204031 h 120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073" h="1204031">
                  <a:moveTo>
                    <a:pt x="575073" y="2248"/>
                  </a:moveTo>
                  <a:cubicBezTo>
                    <a:pt x="400902" y="-2106"/>
                    <a:pt x="226731" y="-6460"/>
                    <a:pt x="183188" y="54500"/>
                  </a:cubicBezTo>
                  <a:cubicBezTo>
                    <a:pt x="139645" y="115460"/>
                    <a:pt x="322525" y="298340"/>
                    <a:pt x="313816" y="368008"/>
                  </a:cubicBezTo>
                  <a:cubicBezTo>
                    <a:pt x="305107" y="437676"/>
                    <a:pt x="139644" y="389780"/>
                    <a:pt x="130936" y="472511"/>
                  </a:cubicBezTo>
                  <a:cubicBezTo>
                    <a:pt x="122228" y="555242"/>
                    <a:pt x="283336" y="807791"/>
                    <a:pt x="261565" y="864397"/>
                  </a:cubicBezTo>
                  <a:cubicBezTo>
                    <a:pt x="239794" y="921003"/>
                    <a:pt x="9017" y="755539"/>
                    <a:pt x="308" y="812145"/>
                  </a:cubicBezTo>
                  <a:cubicBezTo>
                    <a:pt x="-8401" y="868751"/>
                    <a:pt x="170125" y="1143071"/>
                    <a:pt x="209313" y="1204031"/>
                  </a:cubicBezTo>
                </a:path>
              </a:pathLst>
            </a:custGeom>
            <a:noFill/>
            <a:ln w="3810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6154" y="1931510"/>
              <a:ext cx="1456602" cy="863597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3988" y="1896147"/>
              <a:ext cx="1055919" cy="863992"/>
            </a:xfrm>
            <a:prstGeom prst="rect">
              <a:avLst/>
            </a:prstGeom>
          </p:spPr>
        </p:pic>
        <p:cxnSp>
          <p:nvCxnSpPr>
            <p:cNvPr id="73" name="Straight Arrow Connector 72"/>
            <p:cNvCxnSpPr>
              <a:endCxn id="55" idx="1"/>
            </p:cNvCxnSpPr>
            <p:nvPr/>
          </p:nvCxnSpPr>
          <p:spPr>
            <a:xfrm>
              <a:off x="7303660" y="2515631"/>
              <a:ext cx="406929" cy="5108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endCxn id="55" idx="3"/>
            </p:cNvCxnSpPr>
            <p:nvPr/>
          </p:nvCxnSpPr>
          <p:spPr>
            <a:xfrm flipH="1">
              <a:off x="9959803" y="2571795"/>
              <a:ext cx="567768" cy="45467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83" name="Straight Connector 82"/>
          <p:cNvCxnSpPr/>
          <p:nvPr/>
        </p:nvCxnSpPr>
        <p:spPr>
          <a:xfrm flipV="1">
            <a:off x="3934724" y="340468"/>
            <a:ext cx="3166811" cy="106973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934724" y="1948651"/>
            <a:ext cx="3775865" cy="446187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964324" y="138012"/>
            <a:ext cx="2064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N:1 multiplexing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996545" y="4627652"/>
            <a:ext cx="2064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 Thread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77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89" grpId="0"/>
      <p:bldP spid="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t="648" b="1"/>
          <a:stretch/>
        </p:blipFill>
        <p:spPr>
          <a:xfrm>
            <a:off x="-19050" y="-28576"/>
            <a:ext cx="4900144" cy="40752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2213" y="4046706"/>
            <a:ext cx="1278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(PD </a:t>
            </a:r>
            <a:r>
              <a:rPr lang="en-US" sz="1200" dirty="0" err="1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Lankovsky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752864"/>
            <a:ext cx="4881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dVols</a:t>
            </a:r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are bound to a single core and a single device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72566" y="1706029"/>
            <a:ext cx="518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Decouple placement from scheduling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72175" y="4296856"/>
            <a:ext cx="5305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Capacity Migrations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72174" y="4853771"/>
            <a:ext cx="5305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Performance Migrations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8100" y="6059187"/>
            <a:ext cx="4144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Limits mimic local SSDs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32469" y="2152735"/>
            <a:ext cx="3463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2400" i="1" dirty="0" err="1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Mirador</a:t>
            </a:r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FAST 2017)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8161020" y="2383567"/>
            <a:ext cx="411479" cy="1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8161020" y="2152735"/>
            <a:ext cx="11430" cy="230833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68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3" y="2139396"/>
            <a:ext cx="5176779" cy="2523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2191" y="4740162"/>
            <a:ext cx="3463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(Guido </a:t>
            </a:r>
            <a:r>
              <a:rPr lang="en-US" sz="1200" dirty="0" err="1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Mocafico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Movement)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5797" y="1651569"/>
            <a:ext cx="5794277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Device Partitioning</a:t>
            </a:r>
          </a:p>
          <a:p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Contention and fragmentation</a:t>
            </a:r>
          </a:p>
          <a:p>
            <a:endParaRPr lang="en-US" sz="600" dirty="0" smtClean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Per-core caches (Hoard/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tcmalloc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6235798" y="400747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Scheduling</a:t>
            </a:r>
          </a:p>
          <a:p>
            <a:endParaRPr lang="en-US" sz="11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Device throughput and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latency</a:t>
            </a:r>
          </a:p>
          <a:p>
            <a:endParaRPr lang="en-US" sz="6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dVol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isolation</a:t>
            </a:r>
          </a:p>
        </p:txBody>
      </p:sp>
    </p:spTree>
    <p:extLst>
      <p:ext uri="{BB962C8B-B14F-4D97-AF65-F5344CB8AC3E}">
        <p14:creationId xmlns:p14="http://schemas.microsoft.com/office/powerpoint/2010/main" val="234116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655047526"/>
              </p:ext>
            </p:extLst>
          </p:nvPr>
        </p:nvGraphicFramePr>
        <p:xfrm>
          <a:off x="0" y="-111675"/>
          <a:ext cx="6245335" cy="3094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412931043"/>
              </p:ext>
            </p:extLst>
          </p:nvPr>
        </p:nvGraphicFramePr>
        <p:xfrm>
          <a:off x="6050280" y="-111675"/>
          <a:ext cx="6245335" cy="3094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74294689"/>
              </p:ext>
            </p:extLst>
          </p:nvPr>
        </p:nvGraphicFramePr>
        <p:xfrm>
          <a:off x="0" y="3303271"/>
          <a:ext cx="6245335" cy="3228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382793870"/>
              </p:ext>
            </p:extLst>
          </p:nvPr>
        </p:nvGraphicFramePr>
        <p:xfrm>
          <a:off x="6050280" y="3303271"/>
          <a:ext cx="6245335" cy="3228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28825" y="0"/>
            <a:ext cx="2515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Throughput (K IOPS)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69460" y="0"/>
            <a:ext cx="1521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Latency (</a:t>
            </a:r>
            <a:r>
              <a:rPr lang="el-GR" sz="20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μ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s)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09921" y="6517273"/>
            <a:ext cx="625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Time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99769" y="6517273"/>
            <a:ext cx="625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Time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71467" y="6429345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Decibel (DRR)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2182" y="2802025"/>
            <a:ext cx="2764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Isolation (FCFS)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105275" y="5295900"/>
            <a:ext cx="1972544" cy="851604"/>
            <a:chOff x="4105275" y="5295900"/>
            <a:chExt cx="1972544" cy="851604"/>
          </a:xfrm>
        </p:grpSpPr>
        <p:sp>
          <p:nvSpPr>
            <p:cNvPr id="3" name="TextBox 2"/>
            <p:cNvSpPr txBox="1"/>
            <p:nvPr/>
          </p:nvSpPr>
          <p:spPr>
            <a:xfrm>
              <a:off x="4514762" y="5295900"/>
              <a:ext cx="15630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8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Regular Client (A)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14762" y="5570704"/>
              <a:ext cx="15630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8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Regular Client (B)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10103" y="5839727"/>
              <a:ext cx="1179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>
                      <a:lumMod val="8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Bursty</a:t>
              </a:r>
              <a:r>
                <a:rPr lang="en-US" sz="1400" dirty="0" smtClean="0">
                  <a:solidFill>
                    <a:schemeClr val="bg1">
                      <a:lumMod val="8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Client</a:t>
              </a:r>
              <a:endParaRPr lang="en-US" sz="1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105275" y="5449788"/>
              <a:ext cx="404828" cy="0"/>
            </a:xfrm>
            <a:prstGeom prst="line">
              <a:avLst/>
            </a:prstGeom>
            <a:ln w="381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105275" y="5724592"/>
              <a:ext cx="404828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105275" y="6003140"/>
              <a:ext cx="404828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3073257" y="2736744"/>
            <a:ext cx="645679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dVols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provide hooks for conveniently implementing policies</a:t>
            </a:r>
            <a:endParaRPr lang="en-US" sz="2400" i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5367" y="2258676"/>
            <a:ext cx="3409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Single Device, 4K Mixed (70/30) RW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29900" y="5570704"/>
            <a:ext cx="1636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Fair Share (30%)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52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7364" y="571499"/>
            <a:ext cx="3967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cap="small" spc="2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decibel runtime</a:t>
            </a:r>
            <a:endParaRPr lang="en-US" sz="3200" cap="small" spc="2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364" y="3656639"/>
            <a:ext cx="10785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Resource Management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Scheduling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2762" y="544284"/>
            <a:ext cx="58388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7363" y="4887745"/>
            <a:ext cx="107857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Address Virtualization</a:t>
            </a:r>
          </a:p>
          <a:p>
            <a:endParaRPr lang="en-US" sz="20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Access Control</a:t>
            </a:r>
          </a:p>
          <a:p>
            <a:endParaRPr lang="en-US" sz="20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Atomicity and Data Integrity</a:t>
            </a:r>
          </a:p>
        </p:txBody>
      </p:sp>
    </p:spTree>
    <p:extLst>
      <p:ext uri="{BB962C8B-B14F-4D97-AF65-F5344CB8AC3E}">
        <p14:creationId xmlns:p14="http://schemas.microsoft.com/office/powerpoint/2010/main" val="32518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7865" y="2521059"/>
            <a:ext cx="407765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Decibel vs. Local Devices</a:t>
            </a:r>
          </a:p>
          <a:p>
            <a:endParaRPr lang="en-US" sz="2800" dirty="0" smtClean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8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Single-core Performance</a:t>
            </a:r>
            <a:endParaRPr lang="en-US" sz="28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7865" y="3136613"/>
            <a:ext cx="2949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Performance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117" y="1579680"/>
            <a:ext cx="5917823" cy="369864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949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7364" y="571499"/>
            <a:ext cx="1981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cap="small" spc="2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setup</a:t>
            </a:r>
            <a:endParaRPr lang="en-US" sz="3200" cap="small" spc="2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32762" y="544284"/>
            <a:ext cx="58388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6561859" y="1984894"/>
            <a:ext cx="5398493" cy="3014467"/>
            <a:chOff x="6561859" y="1822969"/>
            <a:chExt cx="5398493" cy="3014467"/>
          </a:xfrm>
        </p:grpSpPr>
        <p:sp>
          <p:nvSpPr>
            <p:cNvPr id="5" name="TextBox 4"/>
            <p:cNvSpPr txBox="1"/>
            <p:nvPr/>
          </p:nvSpPr>
          <p:spPr>
            <a:xfrm>
              <a:off x="6967729" y="1822969"/>
              <a:ext cx="379552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8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1U Server</a:t>
              </a:r>
            </a:p>
            <a:p>
              <a:endParaRPr lang="en-US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sz="2400" dirty="0" smtClean="0">
                  <a:solidFill>
                    <a:schemeClr val="bg1">
                      <a:lumMod val="8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 x P3700</a:t>
              </a:r>
            </a:p>
            <a:p>
              <a:endParaRPr lang="en-US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sz="2400" dirty="0" smtClean="0">
                  <a:solidFill>
                    <a:schemeClr val="bg1">
                      <a:lumMod val="8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 x Fortville 40GbE</a:t>
              </a:r>
              <a:endParaRPr lang="en-US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en-US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6561859" y="4103751"/>
              <a:ext cx="5398493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967728" y="4375771"/>
              <a:ext cx="3319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chemeClr val="bg1">
                      <a:lumMod val="8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1.8 M IOPS (60 </a:t>
              </a:r>
              <a:r>
                <a:rPr lang="en-US" sz="2400" i="1" dirty="0" err="1" smtClean="0">
                  <a:solidFill>
                    <a:schemeClr val="bg1">
                      <a:lumMod val="8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Gbps</a:t>
              </a:r>
              <a:r>
                <a:rPr lang="en-US" sz="2400" i="1" dirty="0" smtClean="0">
                  <a:solidFill>
                    <a:schemeClr val="bg1">
                      <a:lumMod val="8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)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" y="2012259"/>
            <a:ext cx="6108340" cy="34381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67729" y="1522195"/>
            <a:ext cx="37955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1U Client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x Fortville 40GbE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Clients/Core : 2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QD/client : 16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4K random requests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Independent remote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dVol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04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>
            <a:off x="3697665" y="3621024"/>
            <a:ext cx="1755648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1" y="1361453"/>
            <a:ext cx="3616387" cy="4347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174" y="1361452"/>
            <a:ext cx="6653694" cy="4347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9788" y="2497639"/>
            <a:ext cx="5695538" cy="2893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Redundancy </a:t>
            </a:r>
            <a:r>
              <a:rPr lang="en-US" sz="2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lang="en-US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high availability</a:t>
            </a:r>
            <a:endParaRPr lang="en-US" sz="2600" i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600" i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Transparent device aggregation</a:t>
            </a:r>
          </a:p>
          <a:p>
            <a:endParaRPr lang="en-US" sz="2600" i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Cluster-accessibility</a:t>
            </a:r>
          </a:p>
          <a:p>
            <a:endParaRPr lang="en-US" sz="2600" i="1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Decoupling and migration</a:t>
            </a:r>
            <a:endParaRPr lang="en-US" sz="2600" i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330103" y="163968"/>
            <a:ext cx="4419408" cy="6401635"/>
            <a:chOff x="6891953" y="240168"/>
            <a:chExt cx="4419408" cy="64016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7584">
              <a:off x="6891953" y="240168"/>
              <a:ext cx="2284354" cy="87614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6729">
              <a:off x="8046053" y="6070740"/>
              <a:ext cx="3265308" cy="571063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-57635" y="251127"/>
            <a:ext cx="4140848" cy="6563567"/>
            <a:chOff x="-57635" y="251127"/>
            <a:chExt cx="4140848" cy="65635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18276">
              <a:off x="-57635" y="5602035"/>
              <a:ext cx="3629437" cy="121265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6765">
              <a:off x="1496343" y="251127"/>
              <a:ext cx="2586870" cy="90540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84338">
              <a:off x="130073" y="315156"/>
              <a:ext cx="1312752" cy="803584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5431245" y="-19042"/>
            <a:ext cx="6648435" cy="7369401"/>
            <a:chOff x="5431245" y="-19042"/>
            <a:chExt cx="6648435" cy="736940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1421">
              <a:off x="5431245" y="5066367"/>
              <a:ext cx="3045324" cy="228399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3384" y="-19042"/>
              <a:ext cx="1380494" cy="1380494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9645551" y="187712"/>
              <a:ext cx="2434129" cy="941443"/>
              <a:chOff x="8907929" y="511133"/>
              <a:chExt cx="2434129" cy="888671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07929" y="511133"/>
                <a:ext cx="1104024" cy="848758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1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785" t="32199"/>
              <a:stretch/>
            </p:blipFill>
            <p:spPr>
              <a:xfrm>
                <a:off x="9549930" y="804097"/>
                <a:ext cx="1792128" cy="59570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1443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607410925"/>
              </p:ext>
            </p:extLst>
          </p:nvPr>
        </p:nvGraphicFramePr>
        <p:xfrm>
          <a:off x="0" y="1603151"/>
          <a:ext cx="5971032" cy="47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10160332"/>
              </p:ext>
            </p:extLst>
          </p:nvPr>
        </p:nvGraphicFramePr>
        <p:xfrm>
          <a:off x="5605272" y="1603151"/>
          <a:ext cx="6664670" cy="47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59285" y="416947"/>
            <a:ext cx="5273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Performance (70/30 Mixed Workload)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37607" y="3988259"/>
            <a:ext cx="2428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422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vs </a:t>
            </a:r>
            <a:r>
              <a:rPr lang="en-US" sz="20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450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vs </a:t>
            </a:r>
            <a:r>
              <a:rPr lang="en-US" sz="2000" dirty="0" smtClean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490</a:t>
            </a:r>
            <a:r>
              <a:rPr lang="el-GR" sz="20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μ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3273" y="1529467"/>
            <a:ext cx="227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Throughput (K IOPS)</a:t>
            </a:r>
            <a:endParaRPr lang="en-US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60257" y="1603151"/>
            <a:ext cx="138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Latency (</a:t>
            </a:r>
            <a:r>
              <a:rPr lang="el-GR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μ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s)</a:t>
            </a:r>
            <a:endParaRPr lang="en-US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3938" y="6355461"/>
            <a:ext cx="1923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Number of Cores</a:t>
            </a:r>
            <a:endParaRPr lang="en-US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76029" y="6355461"/>
            <a:ext cx="1923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Number of Cores</a:t>
            </a:r>
            <a:endParaRPr lang="en-US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29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506791972"/>
              </p:ext>
            </p:extLst>
          </p:nvPr>
        </p:nvGraphicFramePr>
        <p:xfrm>
          <a:off x="5605272" y="1603151"/>
          <a:ext cx="6664670" cy="47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937607" y="3957481"/>
            <a:ext cx="2428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203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vs </a:t>
            </a:r>
            <a:r>
              <a:rPr lang="en-US" sz="20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221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vs </a:t>
            </a:r>
            <a:r>
              <a:rPr lang="en-US" sz="2000" dirty="0" smtClean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290</a:t>
            </a:r>
            <a:r>
              <a:rPr lang="el-GR" sz="20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μ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518099698"/>
              </p:ext>
            </p:extLst>
          </p:nvPr>
        </p:nvGraphicFramePr>
        <p:xfrm>
          <a:off x="0" y="1603151"/>
          <a:ext cx="5971032" cy="47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91592" y="416947"/>
            <a:ext cx="4808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Performance (All Reads Workload)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3273" y="1529467"/>
            <a:ext cx="227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Throughput (K IOPS)</a:t>
            </a:r>
            <a:endParaRPr lang="en-US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60257" y="1603151"/>
            <a:ext cx="138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Latency (</a:t>
            </a:r>
            <a:r>
              <a:rPr lang="el-GR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μ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s)</a:t>
            </a:r>
            <a:endParaRPr lang="en-US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23938" y="6355461"/>
            <a:ext cx="1923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Number of Cores</a:t>
            </a:r>
            <a:endParaRPr lang="en-US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76029" y="6355461"/>
            <a:ext cx="1923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Number of Cores</a:t>
            </a:r>
            <a:endParaRPr lang="en-US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09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 rot="16200000">
            <a:off x="1020181" y="3291048"/>
            <a:ext cx="1447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Latency (</a:t>
            </a:r>
            <a:r>
              <a:rPr lang="el-GR" sz="20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μ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s)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7364" y="571499"/>
            <a:ext cx="5030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cap="small" spc="2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single core performance</a:t>
            </a:r>
            <a:endParaRPr lang="en-US" sz="3200" cap="small" spc="2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32762" y="544284"/>
            <a:ext cx="58388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685258124"/>
              </p:ext>
            </p:extLst>
          </p:nvPr>
        </p:nvGraphicFramePr>
        <p:xfrm>
          <a:off x="2032000" y="1299149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188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"/>
          <a:stretch/>
        </p:blipFill>
        <p:spPr>
          <a:xfrm>
            <a:off x="6601832" y="1591738"/>
            <a:ext cx="5602088" cy="45832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154" y="2434382"/>
            <a:ext cx="63430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Local storage as a service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Encapsulate full-system resources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20-30</a:t>
            </a:r>
            <a:r>
              <a:rPr lang="el-GR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μ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 overhead to local devices</a:t>
            </a: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Isolation on shared storage</a:t>
            </a:r>
          </a:p>
        </p:txBody>
      </p:sp>
    </p:spTree>
    <p:extLst>
      <p:ext uri="{BB962C8B-B14F-4D97-AF65-F5344CB8AC3E}">
        <p14:creationId xmlns:p14="http://schemas.microsoft.com/office/powerpoint/2010/main" val="285352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7364" y="3136613"/>
            <a:ext cx="10785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365704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/>
          </p:nvPr>
        </p:nvGraphicFramePr>
        <p:xfrm>
          <a:off x="5605272" y="1603151"/>
          <a:ext cx="6664670" cy="47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937607" y="3491137"/>
            <a:ext cx="2656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Saturation: 23 vs 68</a:t>
            </a:r>
            <a:r>
              <a:rPr lang="el-GR" sz="20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μ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0" y="1603151"/>
          <a:ext cx="5971032" cy="47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91592" y="416947"/>
            <a:ext cx="5225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Performance (DRAM Backed Storage)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3273" y="1529467"/>
            <a:ext cx="227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Throughput (K IOPS)</a:t>
            </a:r>
            <a:endParaRPr lang="en-US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60257" y="1603151"/>
            <a:ext cx="138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Latency (</a:t>
            </a:r>
            <a:r>
              <a:rPr lang="el-GR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μ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s)</a:t>
            </a:r>
            <a:endParaRPr lang="en-US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23938" y="6355461"/>
            <a:ext cx="1923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Number of Cores</a:t>
            </a:r>
            <a:endParaRPr lang="en-US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76029" y="6355461"/>
            <a:ext cx="1923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Number of Cores</a:t>
            </a:r>
            <a:endParaRPr lang="en-US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9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7364" y="571499"/>
            <a:ext cx="5629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cap="small" spc="2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latency consistency (reads)</a:t>
            </a:r>
            <a:endParaRPr lang="en-US" sz="3200" cap="small" spc="2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32762" y="544284"/>
            <a:ext cx="58388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791006" y="1259688"/>
            <a:ext cx="8629039" cy="5523661"/>
            <a:chOff x="626592" y="1399390"/>
            <a:chExt cx="8601382" cy="5505960"/>
          </a:xfrm>
        </p:grpSpPr>
        <p:graphicFrame>
          <p:nvGraphicFramePr>
            <p:cNvPr id="5" name="Chart 4"/>
            <p:cNvGraphicFramePr/>
            <p:nvPr>
              <p:extLst/>
            </p:nvPr>
          </p:nvGraphicFramePr>
          <p:xfrm>
            <a:off x="1060861" y="1399390"/>
            <a:ext cx="7765639" cy="51770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 rot="16200000">
              <a:off x="7753877" y="3296069"/>
              <a:ext cx="2560139" cy="388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Throughput (K IOPS)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91264" y="3429305"/>
              <a:ext cx="1458711" cy="388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Latency (</a:t>
              </a:r>
              <a:r>
                <a:rPr lang="el-GR" dirty="0" smtClean="0">
                  <a:solidFill>
                    <a:schemeClr val="bg1">
                      <a:lumMod val="8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μ</a:t>
              </a:r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s)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63430" y="6517293"/>
              <a:ext cx="1627340" cy="388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Queue Depth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82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7364" y="571499"/>
            <a:ext cx="5772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cap="small" spc="2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latency consistency (writes)</a:t>
            </a:r>
            <a:endParaRPr lang="en-US" sz="3200" cap="small" spc="2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32762" y="544284"/>
            <a:ext cx="58388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818681" y="1297788"/>
            <a:ext cx="8554639" cy="5476037"/>
            <a:chOff x="626592" y="1399389"/>
            <a:chExt cx="8601382" cy="5505961"/>
          </a:xfrm>
        </p:grpSpPr>
        <p:graphicFrame>
          <p:nvGraphicFramePr>
            <p:cNvPr id="5" name="Chart 4"/>
            <p:cNvGraphicFramePr/>
            <p:nvPr>
              <p:extLst/>
            </p:nvPr>
          </p:nvGraphicFramePr>
          <p:xfrm>
            <a:off x="1060861" y="1399389"/>
            <a:ext cx="7765639" cy="51770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 rot="16200000">
              <a:off x="7753877" y="3296069"/>
              <a:ext cx="2560139" cy="388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Throughput (K IOPS)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91264" y="3429305"/>
              <a:ext cx="1458711" cy="388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Latency (</a:t>
              </a:r>
              <a:r>
                <a:rPr lang="el-GR" dirty="0" smtClean="0">
                  <a:solidFill>
                    <a:schemeClr val="bg1">
                      <a:lumMod val="8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μ</a:t>
              </a:r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s)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63430" y="6517293"/>
              <a:ext cx="1627340" cy="388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Queue Depth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05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61688" y="2172500"/>
            <a:ext cx="5828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Splendid cheeses they </a:t>
            </a:r>
            <a:r>
              <a:rPr lang="en-US" sz="2000" i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were with </a:t>
            </a:r>
            <a:r>
              <a:rPr lang="en-US" sz="2000" i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two hundred horse-power scent </a:t>
            </a:r>
            <a:r>
              <a:rPr lang="en-US" sz="2000" i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that </a:t>
            </a:r>
            <a:r>
              <a:rPr lang="en-US" sz="2000" i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might have been warranted to </a:t>
            </a:r>
            <a:r>
              <a:rPr lang="en-US" sz="2000" i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knock </a:t>
            </a:r>
            <a:r>
              <a:rPr lang="en-US" sz="2000" i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man over at two hundred yards.</a:t>
            </a:r>
            <a:endParaRPr lang="en-US" sz="2000" i="1" dirty="0" smtClean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67" y="1442584"/>
            <a:ext cx="3600450" cy="37899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48501" y="4955532"/>
            <a:ext cx="4279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Extract from “Three Men in a Boat”, Jerome K Jerome (1889)</a:t>
            </a:r>
          </a:p>
        </p:txBody>
      </p:sp>
    </p:spTree>
    <p:extLst>
      <p:ext uri="{BB962C8B-B14F-4D97-AF65-F5344CB8AC3E}">
        <p14:creationId xmlns:p14="http://schemas.microsoft.com/office/powerpoint/2010/main" val="42253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7" y="2456272"/>
            <a:ext cx="4179478" cy="1247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161" y="4272906"/>
            <a:ext cx="3012791" cy="2019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94030" y="4521466"/>
            <a:ext cx="5381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“… unless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want to add </a:t>
            </a:r>
            <a:r>
              <a:rPr lang="en-US" sz="2000" b="1" i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more complexity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 your operations team, choose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[…] direct-attached storage ….”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81269" y="314133"/>
            <a:ext cx="53812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“…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because the data is </a:t>
            </a:r>
            <a:r>
              <a:rPr lang="en-US" sz="2000" b="1" i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remote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(and often </a:t>
            </a:r>
            <a:r>
              <a:rPr lang="en-US" sz="2000" b="1" i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replicated under the </a:t>
            </a:r>
            <a:r>
              <a:rPr lang="en-US" sz="2000" b="1" i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covers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),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there’s typically a </a:t>
            </a:r>
            <a:r>
              <a:rPr lang="en-US" sz="2000" b="1" i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noticeable latency cost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involved in using it rather than local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storage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[...] the ideal would be to use local disk for each replica for the sake of lower latency.”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94030" y="2100548"/>
            <a:ext cx="3286605" cy="224676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Low throughput</a:t>
            </a:r>
          </a:p>
          <a:p>
            <a:endParaRPr lang="en-US" sz="28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Latency overheads</a:t>
            </a:r>
          </a:p>
          <a:p>
            <a:endParaRPr lang="en-US" sz="28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Shared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 Crosstalk</a:t>
            </a:r>
            <a:endParaRPr lang="en-US" sz="2800" dirty="0" smtClean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323" y="923485"/>
            <a:ext cx="4597940" cy="7202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68506" y="2879464"/>
            <a:ext cx="54067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“EBS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has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got a lot better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... [At Netflix] we [still] </a:t>
            </a:r>
            <a:r>
              <a:rPr lang="en-US" sz="2000" b="1" i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don't quite trust it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Kafka workloads […] going for </a:t>
            </a:r>
            <a:r>
              <a:rPr lang="en-US" sz="2000" b="1" i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instance type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163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0" grpId="1"/>
      <p:bldP spid="2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67" y="662940"/>
            <a:ext cx="7449590" cy="2762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67" y="3756281"/>
            <a:ext cx="7449590" cy="248637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21327296">
            <a:off x="6472865" y="785036"/>
            <a:ext cx="1399032" cy="4114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9950699">
            <a:off x="5132612" y="484916"/>
            <a:ext cx="1298261" cy="821175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20635690">
            <a:off x="5057312" y="3038761"/>
            <a:ext cx="601817" cy="380661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20635690">
            <a:off x="5160015" y="1800314"/>
            <a:ext cx="601817" cy="380661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21327296">
            <a:off x="6562250" y="1799265"/>
            <a:ext cx="735678" cy="4114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21327296">
            <a:off x="6421556" y="3020451"/>
            <a:ext cx="735678" cy="4114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20635690">
            <a:off x="5313928" y="4809355"/>
            <a:ext cx="1067149" cy="711877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1193367">
            <a:off x="6954999" y="4831311"/>
            <a:ext cx="989373" cy="66796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9153216">
            <a:off x="8102094" y="4823923"/>
            <a:ext cx="989373" cy="66796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6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3" y="585216"/>
            <a:ext cx="5425613" cy="5550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1529" y="6135624"/>
            <a:ext cx="2855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(Roz </a:t>
            </a:r>
            <a:r>
              <a:rPr lang="en-US" sz="1200" dirty="0" err="1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Chast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The New Yorker, April 2001)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4496" y="2945142"/>
            <a:ext cx="5705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“[with Local SSDs] You cannot </a:t>
            </a:r>
            <a:r>
              <a:rPr lang="en-US" sz="2400" i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stop and restart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instance … only suitable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</a:t>
            </a:r>
            <a:r>
              <a:rPr lang="en-US" sz="2400" i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temporary </a:t>
            </a:r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storage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...”</a:t>
            </a:r>
          </a:p>
        </p:txBody>
      </p:sp>
    </p:spTree>
    <p:extLst>
      <p:ext uri="{BB962C8B-B14F-4D97-AF65-F5344CB8AC3E}">
        <p14:creationId xmlns:p14="http://schemas.microsoft.com/office/powerpoint/2010/main" val="46593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t="3577" r="1323" b="1796"/>
          <a:stretch/>
        </p:blipFill>
        <p:spPr>
          <a:xfrm>
            <a:off x="1954599" y="0"/>
            <a:ext cx="8282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6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2570" y="4040687"/>
            <a:ext cx="5467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400" dirty="0" smtClean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62439" y="572469"/>
            <a:ext cx="9082946" cy="1917192"/>
            <a:chOff x="1562439" y="572469"/>
            <a:chExt cx="9082946" cy="191719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439" y="572469"/>
              <a:ext cx="1917192" cy="191719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206" y="766746"/>
              <a:ext cx="1758179" cy="152863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735952" y="1207899"/>
              <a:ext cx="11044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>
                      <a:lumMod val="8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vs.</a:t>
              </a: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6680454" y="4143684"/>
            <a:ext cx="0" cy="258510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64069" y="4196960"/>
            <a:ext cx="478941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Throughput and latency</a:t>
            </a:r>
          </a:p>
          <a:p>
            <a:endParaRPr lang="en-US" sz="22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crosstalk</a:t>
            </a:r>
          </a:p>
          <a:p>
            <a:endParaRPr lang="en-US" sz="22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Tight host coupling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493" y="4196960"/>
            <a:ext cx="569334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Redundancy </a:t>
            </a:r>
            <a:r>
              <a:rPr lang="en-US" sz="22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high availability</a:t>
            </a:r>
          </a:p>
          <a:p>
            <a:endParaRPr lang="en-US" sz="22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Transparent device 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aggregation</a:t>
            </a:r>
          </a:p>
          <a:p>
            <a:endParaRPr lang="en-US" sz="22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Cluster-accessibility</a:t>
            </a:r>
          </a:p>
          <a:p>
            <a:endParaRPr lang="en-US" sz="22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Decoupling and migration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84628" y="3315455"/>
            <a:ext cx="2775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Local Storage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940" y="3218589"/>
            <a:ext cx="3134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Managed Storage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7364" y="544284"/>
            <a:ext cx="5944223" cy="611990"/>
            <a:chOff x="727364" y="544284"/>
            <a:chExt cx="5944223" cy="611990"/>
          </a:xfrm>
        </p:grpSpPr>
        <p:sp>
          <p:nvSpPr>
            <p:cNvPr id="16" name="TextBox 15"/>
            <p:cNvSpPr txBox="1"/>
            <p:nvPr/>
          </p:nvSpPr>
          <p:spPr>
            <a:xfrm>
              <a:off x="727364" y="571499"/>
              <a:ext cx="4431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cap="small" spc="200" dirty="0" smtClean="0">
                  <a:solidFill>
                    <a:schemeClr val="bg1">
                      <a:lumMod val="8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decibel storage goals</a:t>
              </a:r>
              <a:endParaRPr lang="en-US" sz="3200" cap="small" spc="20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832762" y="544284"/>
              <a:ext cx="583882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954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5370093" y="3104160"/>
            <a:ext cx="6616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Make all local storage cluster-accessible!</a:t>
            </a:r>
            <a:endParaRPr lang="en-US" sz="2800" i="1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04672" y="992221"/>
            <a:ext cx="3745149" cy="474709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01949" y="4192625"/>
            <a:ext cx="3540867" cy="129377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Storage Brick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1949" y="1614791"/>
            <a:ext cx="3540867" cy="25146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Compute Drawer</a:t>
            </a:r>
            <a:endParaRPr lang="en-US" dirty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80" y="800808"/>
            <a:ext cx="4221803" cy="1183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5650" y="5992557"/>
            <a:ext cx="4665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(Adapted from Intel Rack Scale Architecture)</a:t>
            </a:r>
            <a:endParaRPr lang="en-US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89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10053</TotalTime>
  <Words>731</Words>
  <Application>Microsoft Office PowerPoint</Application>
  <PresentationFormat>Widescreen</PresentationFormat>
  <Paragraphs>236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Consolas</vt:lpstr>
      <vt:lpstr>Gill Sans MT Condensed</vt:lpstr>
      <vt:lpstr>Segoe UI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mihirn</dc:creator>
  <cp:lastModifiedBy>mihirn</cp:lastModifiedBy>
  <cp:revision>1089</cp:revision>
  <dcterms:created xsi:type="dcterms:W3CDTF">2016-03-04T04:16:22Z</dcterms:created>
  <dcterms:modified xsi:type="dcterms:W3CDTF">2017-04-11T23:46:55Z</dcterms:modified>
</cp:coreProperties>
</file>